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A_60645040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7" r:id="rId2"/>
    <p:sldId id="258" r:id="rId3"/>
    <p:sldId id="259" r:id="rId4"/>
    <p:sldId id="288" r:id="rId5"/>
    <p:sldId id="271" r:id="rId6"/>
    <p:sldId id="267" r:id="rId7"/>
    <p:sldId id="266" r:id="rId8"/>
    <p:sldId id="273" r:id="rId9"/>
    <p:sldId id="261" r:id="rId10"/>
    <p:sldId id="274" r:id="rId11"/>
    <p:sldId id="289" r:id="rId12"/>
    <p:sldId id="262" r:id="rId13"/>
    <p:sldId id="268" r:id="rId14"/>
    <p:sldId id="294" r:id="rId15"/>
    <p:sldId id="284" r:id="rId16"/>
    <p:sldId id="285" r:id="rId17"/>
    <p:sldId id="277" r:id="rId18"/>
    <p:sldId id="270" r:id="rId19"/>
    <p:sldId id="263" r:id="rId20"/>
    <p:sldId id="276" r:id="rId21"/>
    <p:sldId id="292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5D65E1-0649-E00F-6CAF-ABF50702B91E}" name="Dalton Bode" initials="DB" userId="S::dbode@dev-10.com::b7d5c724-8bad-44fa-a00f-06a57f7ea8a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221CA-8E15-3A1B-0412-9844ABBCC4A3}" v="788" dt="2022-02-17T18:54:44.424"/>
    <p1510:client id="{35353782-138F-4CE5-88B5-3F03CECCDEC6}" v="100" dt="2022-02-17T17:35:06.251"/>
    <p1510:client id="{36A0B889-3AED-4EFE-B978-4506405FB882}" v="2" dt="2022-02-17T19:05:48.665"/>
    <p1510:client id="{388A7E68-3791-4EAF-B28A-96FEFB0591F6}" v="35" dt="2022-02-17T18:54:54.935"/>
    <p1510:client id="{4D7B199D-9953-581B-D1CC-7019B2BFC6E1}" v="382" dt="2022-02-17T22:45:45.640"/>
    <p1510:client id="{5823AE44-539A-4D7D-88EB-06210D0B343B}" v="1407" dt="2022-02-17T21:46:47.879"/>
    <p1510:client id="{5BCC90B5-D059-4BD9-AFE7-DDD61FC970BF}" v="401" dt="2022-02-16T22:39:39.119"/>
    <p1510:client id="{6C55BADB-2577-4F35-A3A0-8EB5A6206159}" v="3" dt="2022-02-17T15:58:05.664"/>
    <p1510:client id="{812E4009-6A45-46C4-A2FC-E176E72CB4A5}" v="41" dt="2022-02-16T21:59:16.822"/>
    <p1510:client id="{898F1EA1-DB01-46C2-9C4C-D3CB7E9B776B}" v="7" dt="2022-02-17T06:16:52.652"/>
    <p1510:client id="{8BCDD78C-005F-40B0-A073-56BFEA9CEAB2}" v="24" dt="2022-02-17T18:28:33.118"/>
    <p1510:client id="{A2464D26-F45D-4AE9-BF34-08488063F03C}" v="1" dt="2022-02-17T19:17:40.394"/>
    <p1510:client id="{ADEFC47E-D0E5-4427-8B22-C510B635BB8F}" v="262" dt="2022-02-17T17:38:59.064"/>
    <p1510:client id="{BDCDEE85-2F55-40FA-AD00-34C9AB378688}" v="49" dt="2022-02-17T18:05:59.347"/>
    <p1510:client id="{C33BA360-AAB6-49FA-A819-F78435A49667}" v="38" dt="2022-02-17T15:40:02.911"/>
    <p1510:client id="{C6F4FB0C-A328-416F-AA65-0AB206A1A8E3}" v="19" dt="2022-02-17T04:41:13.766"/>
    <p1510:client id="{D3197364-D379-4B94-82D9-DD32BD3B8EA5}" v="69" dt="2022-02-17T16:51:10.455"/>
    <p1510:client id="{E905D2A9-DB7D-4C2D-A037-68870CB41133}" v="49" dt="2022-02-16T22:06:03.771"/>
    <p1510:client id="{FF385075-C1B6-45C1-8659-BF0D5E75596F}" v="548" dt="2022-02-17T16:49:46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modernComment_10A_606450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1CFB754-4F21-4577-AB37-8E78ADA41B81}" authorId="{165D65E1-0649-E00F-6CAF-ABF50702B91E}" status="resolved" created="2022-02-15T22:34:47.366" complete="100000">
    <pc:sldMkLst xmlns:pc="http://schemas.microsoft.com/office/powerpoint/2013/main/command">
      <pc:docMk/>
      <pc:sldMk cId="1617186880" sldId="266"/>
    </pc:sldMkLst>
    <p188:txBody>
      <a:bodyPr/>
      <a:lstStyle/>
      <a:p>
        <a:r>
          <a:rPr lang="en-US"/>
          <a:t>Citation: Vanguard. "https://investor.vanguard.com/etf/profile/portfolio/vti." Accessed Feb.  15, 2022.</a:t>
        </a:r>
      </a:p>
    </p188:txBody>
  </p188:cm>
</p188:cmLst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30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30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DEA73D-C873-43A9-9F56-5F8B380D909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E462594-F3E2-4D9D-A593-A46AAA149BAC}">
      <dgm:prSet/>
      <dgm:spPr/>
      <dgm:t>
        <a:bodyPr/>
        <a:lstStyle/>
        <a:p>
          <a:r>
            <a:rPr lang="en-US" baseline="0" dirty="0">
              <a:latin typeface="Franklin Gothic Medium"/>
            </a:rPr>
            <a:t>Introduction</a:t>
          </a:r>
          <a:endParaRPr lang="en-US" dirty="0">
            <a:latin typeface="Franklin Gothic Medium"/>
          </a:endParaRPr>
        </a:p>
      </dgm:t>
    </dgm:pt>
    <dgm:pt modelId="{627DA862-8E1A-484B-B4A0-A31BA457B4B8}" type="parTrans" cxnId="{6D6DD279-E875-4FBC-9845-D51E17418D38}">
      <dgm:prSet/>
      <dgm:spPr/>
      <dgm:t>
        <a:bodyPr/>
        <a:lstStyle/>
        <a:p>
          <a:endParaRPr lang="en-US"/>
        </a:p>
      </dgm:t>
    </dgm:pt>
    <dgm:pt modelId="{43124E5D-B4ED-442B-B4FE-00D5B8EC2A50}" type="sibTrans" cxnId="{6D6DD279-E875-4FBC-9845-D51E17418D38}">
      <dgm:prSet phldrT="01" phldr="0"/>
      <dgm:spPr/>
      <dgm:t>
        <a:bodyPr/>
        <a:lstStyle/>
        <a:p>
          <a:endParaRPr lang="en-US"/>
        </a:p>
      </dgm:t>
    </dgm:pt>
    <dgm:pt modelId="{FCF9626B-A3EC-446F-B0C8-2B37309B5662}">
      <dgm:prSet/>
      <dgm:spPr/>
      <dgm:t>
        <a:bodyPr/>
        <a:lstStyle/>
        <a:p>
          <a:pPr rtl="0"/>
          <a:r>
            <a:rPr lang="en-US" baseline="0" dirty="0">
              <a:latin typeface="Franklin Gothic Medium"/>
            </a:rPr>
            <a:t>Exploratory Questions</a:t>
          </a:r>
          <a:endParaRPr lang="en-US" dirty="0">
            <a:latin typeface="Franklin Gothic Medium"/>
          </a:endParaRPr>
        </a:p>
      </dgm:t>
    </dgm:pt>
    <dgm:pt modelId="{72CE2EB0-2B2D-47DB-8F02-DB220B513D84}" type="parTrans" cxnId="{C8433F4C-7BEF-4557-BD83-861A3675E4BF}">
      <dgm:prSet/>
      <dgm:spPr/>
      <dgm:t>
        <a:bodyPr/>
        <a:lstStyle/>
        <a:p>
          <a:endParaRPr lang="en-US"/>
        </a:p>
      </dgm:t>
    </dgm:pt>
    <dgm:pt modelId="{472E2791-C12B-4205-8421-B79210F918FE}" type="sibTrans" cxnId="{C8433F4C-7BEF-4557-BD83-861A3675E4BF}">
      <dgm:prSet phldrT="02" phldr="0"/>
      <dgm:spPr/>
      <dgm:t>
        <a:bodyPr/>
        <a:lstStyle/>
        <a:p>
          <a:endParaRPr lang="en-US"/>
        </a:p>
      </dgm:t>
    </dgm:pt>
    <dgm:pt modelId="{F4D1CB78-5950-46F8-81B7-B11263EE64C4}">
      <dgm:prSet/>
      <dgm:spPr/>
      <dgm:t>
        <a:bodyPr/>
        <a:lstStyle/>
        <a:p>
          <a:r>
            <a:rPr lang="en-US" baseline="0" dirty="0">
              <a:latin typeface="Franklin Gothic Medium"/>
            </a:rPr>
            <a:t>Research Process</a:t>
          </a:r>
          <a:endParaRPr lang="en-US" dirty="0">
            <a:latin typeface="Franklin Gothic Medium"/>
          </a:endParaRPr>
        </a:p>
      </dgm:t>
    </dgm:pt>
    <dgm:pt modelId="{D4CA96E1-ABFE-4C30-911B-56A04DD7A540}" type="parTrans" cxnId="{DFF5F8B8-4EF4-484D-A2CB-BA67E98F8E06}">
      <dgm:prSet/>
      <dgm:spPr/>
      <dgm:t>
        <a:bodyPr/>
        <a:lstStyle/>
        <a:p>
          <a:endParaRPr lang="en-US"/>
        </a:p>
      </dgm:t>
    </dgm:pt>
    <dgm:pt modelId="{D6DC8B45-4106-4E4C-BB2E-C79CFBB74BEE}" type="sibTrans" cxnId="{DFF5F8B8-4EF4-484D-A2CB-BA67E98F8E06}">
      <dgm:prSet phldrT="03" phldr="0"/>
      <dgm:spPr/>
      <dgm:t>
        <a:bodyPr/>
        <a:lstStyle/>
        <a:p>
          <a:endParaRPr lang="en-US"/>
        </a:p>
      </dgm:t>
    </dgm:pt>
    <dgm:pt modelId="{40DAAE02-9713-4238-9F37-06BABCACF4D8}">
      <dgm:prSet/>
      <dgm:spPr/>
      <dgm:t>
        <a:bodyPr/>
        <a:lstStyle/>
        <a:p>
          <a:r>
            <a:rPr lang="en-US" baseline="0" dirty="0">
              <a:latin typeface="Franklin Gothic Medium"/>
            </a:rPr>
            <a:t>Machine Learning</a:t>
          </a:r>
          <a:endParaRPr lang="en-US" dirty="0">
            <a:latin typeface="Franklin Gothic Medium"/>
          </a:endParaRPr>
        </a:p>
      </dgm:t>
    </dgm:pt>
    <dgm:pt modelId="{F7837C88-9B37-4850-B6EE-746D5B324557}" type="parTrans" cxnId="{DD5B5AC6-29AF-4857-B3E3-4CE07D970642}">
      <dgm:prSet/>
      <dgm:spPr/>
      <dgm:t>
        <a:bodyPr/>
        <a:lstStyle/>
        <a:p>
          <a:endParaRPr lang="en-US"/>
        </a:p>
      </dgm:t>
    </dgm:pt>
    <dgm:pt modelId="{6B8287B4-14D9-4E63-A934-A7CFFEEB667B}" type="sibTrans" cxnId="{DD5B5AC6-29AF-4857-B3E3-4CE07D970642}">
      <dgm:prSet phldrT="05" phldr="0"/>
      <dgm:spPr/>
      <dgm:t>
        <a:bodyPr/>
        <a:lstStyle/>
        <a:p>
          <a:endParaRPr lang="en-US"/>
        </a:p>
      </dgm:t>
    </dgm:pt>
    <dgm:pt modelId="{81E36285-A434-4099-B175-A2CBE826FFC9}">
      <dgm:prSet/>
      <dgm:spPr/>
      <dgm:t>
        <a:bodyPr/>
        <a:lstStyle/>
        <a:p>
          <a:pPr rtl="0"/>
          <a:r>
            <a:rPr lang="en-US" b="0" baseline="0" dirty="0">
              <a:latin typeface="Franklin Gothic Medium"/>
            </a:rPr>
            <a:t>Results</a:t>
          </a:r>
          <a:r>
            <a:rPr lang="en-US" b="0" dirty="0">
              <a:latin typeface="Franklin Gothic Medium"/>
            </a:rPr>
            <a:t> and Report Demo</a:t>
          </a:r>
        </a:p>
      </dgm:t>
    </dgm:pt>
    <dgm:pt modelId="{0079DB4C-5EC3-46B3-8DBB-12DACB862BDA}" type="parTrans" cxnId="{57FCD2BD-E289-4883-BF42-E600AAEEC4A1}">
      <dgm:prSet/>
      <dgm:spPr/>
      <dgm:t>
        <a:bodyPr/>
        <a:lstStyle/>
        <a:p>
          <a:endParaRPr lang="en-US"/>
        </a:p>
      </dgm:t>
    </dgm:pt>
    <dgm:pt modelId="{BCA72A98-446B-43A5-B495-8966B7904999}" type="sibTrans" cxnId="{57FCD2BD-E289-4883-BF42-E600AAEEC4A1}">
      <dgm:prSet phldrT="06" phldr="0"/>
      <dgm:spPr/>
      <dgm:t>
        <a:bodyPr/>
        <a:lstStyle/>
        <a:p>
          <a:endParaRPr lang="en-US"/>
        </a:p>
      </dgm:t>
    </dgm:pt>
    <dgm:pt modelId="{792A042C-45D8-41FD-81D9-8C233E9E7179}">
      <dgm:prSet/>
      <dgm:spPr/>
      <dgm:t>
        <a:bodyPr/>
        <a:lstStyle/>
        <a:p>
          <a:r>
            <a:rPr lang="en-US" baseline="0" dirty="0">
              <a:latin typeface="Franklin Gothic Medium"/>
            </a:rPr>
            <a:t>Recommendations</a:t>
          </a:r>
          <a:endParaRPr lang="en-US" dirty="0">
            <a:latin typeface="Franklin Gothic Medium"/>
          </a:endParaRPr>
        </a:p>
      </dgm:t>
    </dgm:pt>
    <dgm:pt modelId="{8E40F421-E53F-4B83-9DB8-EB9EDD6E43F4}" type="parTrans" cxnId="{A5C4FDE3-97CA-4167-9F27-FDE2EC6EE384}">
      <dgm:prSet/>
      <dgm:spPr/>
      <dgm:t>
        <a:bodyPr/>
        <a:lstStyle/>
        <a:p>
          <a:endParaRPr lang="en-US"/>
        </a:p>
      </dgm:t>
    </dgm:pt>
    <dgm:pt modelId="{FD3DCA77-FF62-4F24-A46D-F5DAAA3FC557}" type="sibTrans" cxnId="{A5C4FDE3-97CA-4167-9F27-FDE2EC6EE384}">
      <dgm:prSet phldrT="07" phldr="0"/>
      <dgm:spPr/>
      <dgm:t>
        <a:bodyPr/>
        <a:lstStyle/>
        <a:p>
          <a:endParaRPr lang="en-US"/>
        </a:p>
      </dgm:t>
    </dgm:pt>
    <dgm:pt modelId="{8A129455-072A-4D15-8E8D-0AEC0705EEAD}">
      <dgm:prSet/>
      <dgm:spPr/>
      <dgm:t>
        <a:bodyPr/>
        <a:lstStyle/>
        <a:p>
          <a:r>
            <a:rPr lang="en-US" baseline="0" dirty="0">
              <a:latin typeface="Franklin Gothic Medium"/>
            </a:rPr>
            <a:t>Q&amp;A</a:t>
          </a:r>
          <a:endParaRPr lang="en-US" dirty="0">
            <a:latin typeface="Franklin Gothic Medium"/>
          </a:endParaRPr>
        </a:p>
      </dgm:t>
    </dgm:pt>
    <dgm:pt modelId="{3A0A8EAE-DFF1-4012-ADCE-C24B66BCC727}" type="parTrans" cxnId="{7869651A-09C7-4438-9630-C2215B40A6DB}">
      <dgm:prSet/>
      <dgm:spPr/>
      <dgm:t>
        <a:bodyPr/>
        <a:lstStyle/>
        <a:p>
          <a:endParaRPr lang="en-US"/>
        </a:p>
      </dgm:t>
    </dgm:pt>
    <dgm:pt modelId="{6D441B25-8947-42B3-AB1C-F12E9C4860BB}" type="sibTrans" cxnId="{7869651A-09C7-4438-9630-C2215B40A6DB}">
      <dgm:prSet phldrT="08" phldr="0"/>
      <dgm:spPr/>
      <dgm:t>
        <a:bodyPr/>
        <a:lstStyle/>
        <a:p>
          <a:endParaRPr lang="en-US"/>
        </a:p>
      </dgm:t>
    </dgm:pt>
    <dgm:pt modelId="{2F36AFB8-F5BD-45D1-A953-8BDF3098C43A}" type="pres">
      <dgm:prSet presAssocID="{A7DEA73D-C873-43A9-9F56-5F8B380D9099}" presName="vert0" presStyleCnt="0">
        <dgm:presLayoutVars>
          <dgm:dir/>
          <dgm:animOne val="branch"/>
          <dgm:animLvl val="lvl"/>
        </dgm:presLayoutVars>
      </dgm:prSet>
      <dgm:spPr/>
    </dgm:pt>
    <dgm:pt modelId="{63347FD8-EF69-42D4-9C3F-475D9EDD5D6D}" type="pres">
      <dgm:prSet presAssocID="{2E462594-F3E2-4D9D-A593-A46AAA149BAC}" presName="thickLine" presStyleLbl="alignNode1" presStyleIdx="0" presStyleCnt="7"/>
      <dgm:spPr/>
    </dgm:pt>
    <dgm:pt modelId="{8AEBDA12-FD03-41CE-B3DE-4199C2C5D2A8}" type="pres">
      <dgm:prSet presAssocID="{2E462594-F3E2-4D9D-A593-A46AAA149BAC}" presName="horz1" presStyleCnt="0"/>
      <dgm:spPr/>
    </dgm:pt>
    <dgm:pt modelId="{45B90485-2332-47E2-8694-3E67D00AFA5E}" type="pres">
      <dgm:prSet presAssocID="{2E462594-F3E2-4D9D-A593-A46AAA149BAC}" presName="tx1" presStyleLbl="revTx" presStyleIdx="0" presStyleCnt="7"/>
      <dgm:spPr/>
    </dgm:pt>
    <dgm:pt modelId="{7B6AA27E-44EE-4F0C-A641-595DC55F45A3}" type="pres">
      <dgm:prSet presAssocID="{2E462594-F3E2-4D9D-A593-A46AAA149BAC}" presName="vert1" presStyleCnt="0"/>
      <dgm:spPr/>
    </dgm:pt>
    <dgm:pt modelId="{F5122779-88F5-432B-AA6B-8BE2480E4153}" type="pres">
      <dgm:prSet presAssocID="{FCF9626B-A3EC-446F-B0C8-2B37309B5662}" presName="thickLine" presStyleLbl="alignNode1" presStyleIdx="1" presStyleCnt="7"/>
      <dgm:spPr/>
    </dgm:pt>
    <dgm:pt modelId="{045AED6A-C6B2-4E56-AED7-8E33CEFDE41F}" type="pres">
      <dgm:prSet presAssocID="{FCF9626B-A3EC-446F-B0C8-2B37309B5662}" presName="horz1" presStyleCnt="0"/>
      <dgm:spPr/>
    </dgm:pt>
    <dgm:pt modelId="{AFAF8546-C0A4-49A8-9315-D7BCC3513A7A}" type="pres">
      <dgm:prSet presAssocID="{FCF9626B-A3EC-446F-B0C8-2B37309B5662}" presName="tx1" presStyleLbl="revTx" presStyleIdx="1" presStyleCnt="7"/>
      <dgm:spPr/>
    </dgm:pt>
    <dgm:pt modelId="{9F3B0EEF-EC11-4676-9BA2-4CF13A41A71C}" type="pres">
      <dgm:prSet presAssocID="{FCF9626B-A3EC-446F-B0C8-2B37309B5662}" presName="vert1" presStyleCnt="0"/>
      <dgm:spPr/>
    </dgm:pt>
    <dgm:pt modelId="{F6444814-E938-40AB-9BD8-3FC9F738A3D1}" type="pres">
      <dgm:prSet presAssocID="{F4D1CB78-5950-46F8-81B7-B11263EE64C4}" presName="thickLine" presStyleLbl="alignNode1" presStyleIdx="2" presStyleCnt="7"/>
      <dgm:spPr/>
    </dgm:pt>
    <dgm:pt modelId="{F3DD26EE-2549-4EA9-9C61-268DB449CBB0}" type="pres">
      <dgm:prSet presAssocID="{F4D1CB78-5950-46F8-81B7-B11263EE64C4}" presName="horz1" presStyleCnt="0"/>
      <dgm:spPr/>
    </dgm:pt>
    <dgm:pt modelId="{8DA22180-CB88-4650-BC37-418BAD33C41A}" type="pres">
      <dgm:prSet presAssocID="{F4D1CB78-5950-46F8-81B7-B11263EE64C4}" presName="tx1" presStyleLbl="revTx" presStyleIdx="2" presStyleCnt="7"/>
      <dgm:spPr/>
    </dgm:pt>
    <dgm:pt modelId="{E0BBC559-F4CD-456E-91A7-9F30C723B16D}" type="pres">
      <dgm:prSet presAssocID="{F4D1CB78-5950-46F8-81B7-B11263EE64C4}" presName="vert1" presStyleCnt="0"/>
      <dgm:spPr/>
    </dgm:pt>
    <dgm:pt modelId="{34D56F57-DE46-4F62-8638-CDE2DEE59738}" type="pres">
      <dgm:prSet presAssocID="{40DAAE02-9713-4238-9F37-06BABCACF4D8}" presName="thickLine" presStyleLbl="alignNode1" presStyleIdx="3" presStyleCnt="7"/>
      <dgm:spPr/>
    </dgm:pt>
    <dgm:pt modelId="{881CB300-CC15-429F-B09B-F09D9C4BB22C}" type="pres">
      <dgm:prSet presAssocID="{40DAAE02-9713-4238-9F37-06BABCACF4D8}" presName="horz1" presStyleCnt="0"/>
      <dgm:spPr/>
    </dgm:pt>
    <dgm:pt modelId="{00E4935C-BEF2-4F4C-ADE2-D1FDB4725677}" type="pres">
      <dgm:prSet presAssocID="{40DAAE02-9713-4238-9F37-06BABCACF4D8}" presName="tx1" presStyleLbl="revTx" presStyleIdx="3" presStyleCnt="7"/>
      <dgm:spPr/>
    </dgm:pt>
    <dgm:pt modelId="{A094B30B-BEFB-4C2F-8E8F-AFE9818E073A}" type="pres">
      <dgm:prSet presAssocID="{40DAAE02-9713-4238-9F37-06BABCACF4D8}" presName="vert1" presStyleCnt="0"/>
      <dgm:spPr/>
    </dgm:pt>
    <dgm:pt modelId="{8C549F50-6AA5-4615-8766-8622813F064D}" type="pres">
      <dgm:prSet presAssocID="{81E36285-A434-4099-B175-A2CBE826FFC9}" presName="thickLine" presStyleLbl="alignNode1" presStyleIdx="4" presStyleCnt="7"/>
      <dgm:spPr/>
    </dgm:pt>
    <dgm:pt modelId="{C4E21345-E2EF-4E72-84F5-FDF2A7E276D5}" type="pres">
      <dgm:prSet presAssocID="{81E36285-A434-4099-B175-A2CBE826FFC9}" presName="horz1" presStyleCnt="0"/>
      <dgm:spPr/>
    </dgm:pt>
    <dgm:pt modelId="{A6A72750-EE86-4BEE-A3AE-083306066E57}" type="pres">
      <dgm:prSet presAssocID="{81E36285-A434-4099-B175-A2CBE826FFC9}" presName="tx1" presStyleLbl="revTx" presStyleIdx="4" presStyleCnt="7"/>
      <dgm:spPr/>
    </dgm:pt>
    <dgm:pt modelId="{024E2D5A-04A5-4113-AF97-ED28B437B98B}" type="pres">
      <dgm:prSet presAssocID="{81E36285-A434-4099-B175-A2CBE826FFC9}" presName="vert1" presStyleCnt="0"/>
      <dgm:spPr/>
    </dgm:pt>
    <dgm:pt modelId="{6395380A-BA04-40CC-B8E9-866CCB2BCAF4}" type="pres">
      <dgm:prSet presAssocID="{792A042C-45D8-41FD-81D9-8C233E9E7179}" presName="thickLine" presStyleLbl="alignNode1" presStyleIdx="5" presStyleCnt="7"/>
      <dgm:spPr/>
    </dgm:pt>
    <dgm:pt modelId="{2000ABE5-B94F-4800-AFA1-CCF49082B6F7}" type="pres">
      <dgm:prSet presAssocID="{792A042C-45D8-41FD-81D9-8C233E9E7179}" presName="horz1" presStyleCnt="0"/>
      <dgm:spPr/>
    </dgm:pt>
    <dgm:pt modelId="{47455389-BFD7-4830-BA66-48A72B2F9F44}" type="pres">
      <dgm:prSet presAssocID="{792A042C-45D8-41FD-81D9-8C233E9E7179}" presName="tx1" presStyleLbl="revTx" presStyleIdx="5" presStyleCnt="7"/>
      <dgm:spPr/>
    </dgm:pt>
    <dgm:pt modelId="{9365F8C4-901D-4B4E-9DA6-3E6E1F82814B}" type="pres">
      <dgm:prSet presAssocID="{792A042C-45D8-41FD-81D9-8C233E9E7179}" presName="vert1" presStyleCnt="0"/>
      <dgm:spPr/>
    </dgm:pt>
    <dgm:pt modelId="{C2F664A5-26A1-4194-BC07-B8CDBF5DAF8E}" type="pres">
      <dgm:prSet presAssocID="{8A129455-072A-4D15-8E8D-0AEC0705EEAD}" presName="thickLine" presStyleLbl="alignNode1" presStyleIdx="6" presStyleCnt="7"/>
      <dgm:spPr/>
    </dgm:pt>
    <dgm:pt modelId="{FDE7839B-E254-416D-9C0C-62A6466E79EF}" type="pres">
      <dgm:prSet presAssocID="{8A129455-072A-4D15-8E8D-0AEC0705EEAD}" presName="horz1" presStyleCnt="0"/>
      <dgm:spPr/>
    </dgm:pt>
    <dgm:pt modelId="{875FC488-AA93-4D6F-A706-9CCD426A1C63}" type="pres">
      <dgm:prSet presAssocID="{8A129455-072A-4D15-8E8D-0AEC0705EEAD}" presName="tx1" presStyleLbl="revTx" presStyleIdx="6" presStyleCnt="7"/>
      <dgm:spPr/>
    </dgm:pt>
    <dgm:pt modelId="{C7210C6D-B629-4820-8A3D-A0CF14271F7C}" type="pres">
      <dgm:prSet presAssocID="{8A129455-072A-4D15-8E8D-0AEC0705EEAD}" presName="vert1" presStyleCnt="0"/>
      <dgm:spPr/>
    </dgm:pt>
  </dgm:ptLst>
  <dgm:cxnLst>
    <dgm:cxn modelId="{DF014509-8544-40C3-A9FC-4F8BA6AC3699}" type="presOf" srcId="{2E462594-F3E2-4D9D-A593-A46AAA149BAC}" destId="{45B90485-2332-47E2-8694-3E67D00AFA5E}" srcOrd="0" destOrd="0" presId="urn:microsoft.com/office/officeart/2008/layout/LinedList"/>
    <dgm:cxn modelId="{D522530E-5CFD-4058-A888-9C4ED210575E}" type="presOf" srcId="{81E36285-A434-4099-B175-A2CBE826FFC9}" destId="{A6A72750-EE86-4BEE-A3AE-083306066E57}" srcOrd="0" destOrd="0" presId="urn:microsoft.com/office/officeart/2008/layout/LinedList"/>
    <dgm:cxn modelId="{7869651A-09C7-4438-9630-C2215B40A6DB}" srcId="{A7DEA73D-C873-43A9-9F56-5F8B380D9099}" destId="{8A129455-072A-4D15-8E8D-0AEC0705EEAD}" srcOrd="6" destOrd="0" parTransId="{3A0A8EAE-DFF1-4012-ADCE-C24B66BCC727}" sibTransId="{6D441B25-8947-42B3-AB1C-F12E9C4860BB}"/>
    <dgm:cxn modelId="{C8433F4C-7BEF-4557-BD83-861A3675E4BF}" srcId="{A7DEA73D-C873-43A9-9F56-5F8B380D9099}" destId="{FCF9626B-A3EC-446F-B0C8-2B37309B5662}" srcOrd="1" destOrd="0" parTransId="{72CE2EB0-2B2D-47DB-8F02-DB220B513D84}" sibTransId="{472E2791-C12B-4205-8421-B79210F918FE}"/>
    <dgm:cxn modelId="{F44F3A72-0BF7-40EB-B386-836E45C9ED08}" type="presOf" srcId="{792A042C-45D8-41FD-81D9-8C233E9E7179}" destId="{47455389-BFD7-4830-BA66-48A72B2F9F44}" srcOrd="0" destOrd="0" presId="urn:microsoft.com/office/officeart/2008/layout/LinedList"/>
    <dgm:cxn modelId="{6D6DD279-E875-4FBC-9845-D51E17418D38}" srcId="{A7DEA73D-C873-43A9-9F56-5F8B380D9099}" destId="{2E462594-F3E2-4D9D-A593-A46AAA149BAC}" srcOrd="0" destOrd="0" parTransId="{627DA862-8E1A-484B-B4A0-A31BA457B4B8}" sibTransId="{43124E5D-B4ED-442B-B4FE-00D5B8EC2A50}"/>
    <dgm:cxn modelId="{543CC87C-FDFD-46C4-9CE2-B91D5B2C4E43}" type="presOf" srcId="{8A129455-072A-4D15-8E8D-0AEC0705EEAD}" destId="{875FC488-AA93-4D6F-A706-9CCD426A1C63}" srcOrd="0" destOrd="0" presId="urn:microsoft.com/office/officeart/2008/layout/LinedList"/>
    <dgm:cxn modelId="{E1E00DB2-8291-4A24-8325-74AD627D28CC}" type="presOf" srcId="{F4D1CB78-5950-46F8-81B7-B11263EE64C4}" destId="{8DA22180-CB88-4650-BC37-418BAD33C41A}" srcOrd="0" destOrd="0" presId="urn:microsoft.com/office/officeart/2008/layout/LinedList"/>
    <dgm:cxn modelId="{DFF5F8B8-4EF4-484D-A2CB-BA67E98F8E06}" srcId="{A7DEA73D-C873-43A9-9F56-5F8B380D9099}" destId="{F4D1CB78-5950-46F8-81B7-B11263EE64C4}" srcOrd="2" destOrd="0" parTransId="{D4CA96E1-ABFE-4C30-911B-56A04DD7A540}" sibTransId="{D6DC8B45-4106-4E4C-BB2E-C79CFBB74BEE}"/>
    <dgm:cxn modelId="{57FCD2BD-E289-4883-BF42-E600AAEEC4A1}" srcId="{A7DEA73D-C873-43A9-9F56-5F8B380D9099}" destId="{81E36285-A434-4099-B175-A2CBE826FFC9}" srcOrd="4" destOrd="0" parTransId="{0079DB4C-5EC3-46B3-8DBB-12DACB862BDA}" sibTransId="{BCA72A98-446B-43A5-B495-8966B7904999}"/>
    <dgm:cxn modelId="{DD5B5AC6-29AF-4857-B3E3-4CE07D970642}" srcId="{A7DEA73D-C873-43A9-9F56-5F8B380D9099}" destId="{40DAAE02-9713-4238-9F37-06BABCACF4D8}" srcOrd="3" destOrd="0" parTransId="{F7837C88-9B37-4850-B6EE-746D5B324557}" sibTransId="{6B8287B4-14D9-4E63-A934-A7CFFEEB667B}"/>
    <dgm:cxn modelId="{019BB9DC-0277-4639-8143-ED9FF4EE453F}" type="presOf" srcId="{FCF9626B-A3EC-446F-B0C8-2B37309B5662}" destId="{AFAF8546-C0A4-49A8-9315-D7BCC3513A7A}" srcOrd="0" destOrd="0" presId="urn:microsoft.com/office/officeart/2008/layout/LinedList"/>
    <dgm:cxn modelId="{BF4A3DDF-7F51-4970-B814-15105361893F}" type="presOf" srcId="{A7DEA73D-C873-43A9-9F56-5F8B380D9099}" destId="{2F36AFB8-F5BD-45D1-A953-8BDF3098C43A}" srcOrd="0" destOrd="0" presId="urn:microsoft.com/office/officeart/2008/layout/LinedList"/>
    <dgm:cxn modelId="{A5C4FDE3-97CA-4167-9F27-FDE2EC6EE384}" srcId="{A7DEA73D-C873-43A9-9F56-5F8B380D9099}" destId="{792A042C-45D8-41FD-81D9-8C233E9E7179}" srcOrd="5" destOrd="0" parTransId="{8E40F421-E53F-4B83-9DB8-EB9EDD6E43F4}" sibTransId="{FD3DCA77-FF62-4F24-A46D-F5DAAA3FC557}"/>
    <dgm:cxn modelId="{F74A7BEB-10CF-46B9-8F30-36CE7AA9320E}" type="presOf" srcId="{40DAAE02-9713-4238-9F37-06BABCACF4D8}" destId="{00E4935C-BEF2-4F4C-ADE2-D1FDB4725677}" srcOrd="0" destOrd="0" presId="urn:microsoft.com/office/officeart/2008/layout/LinedList"/>
    <dgm:cxn modelId="{A65FBCB8-D16B-4B40-80D4-F121F3F3124F}" type="presParOf" srcId="{2F36AFB8-F5BD-45D1-A953-8BDF3098C43A}" destId="{63347FD8-EF69-42D4-9C3F-475D9EDD5D6D}" srcOrd="0" destOrd="0" presId="urn:microsoft.com/office/officeart/2008/layout/LinedList"/>
    <dgm:cxn modelId="{A23257E2-5DD5-45E5-B07F-39610F536B66}" type="presParOf" srcId="{2F36AFB8-F5BD-45D1-A953-8BDF3098C43A}" destId="{8AEBDA12-FD03-41CE-B3DE-4199C2C5D2A8}" srcOrd="1" destOrd="0" presId="urn:microsoft.com/office/officeart/2008/layout/LinedList"/>
    <dgm:cxn modelId="{8ADFA5BA-C2AF-48B6-B3D4-A96DED738F0D}" type="presParOf" srcId="{8AEBDA12-FD03-41CE-B3DE-4199C2C5D2A8}" destId="{45B90485-2332-47E2-8694-3E67D00AFA5E}" srcOrd="0" destOrd="0" presId="urn:microsoft.com/office/officeart/2008/layout/LinedList"/>
    <dgm:cxn modelId="{C2704605-D476-485F-8197-A47955341540}" type="presParOf" srcId="{8AEBDA12-FD03-41CE-B3DE-4199C2C5D2A8}" destId="{7B6AA27E-44EE-4F0C-A641-595DC55F45A3}" srcOrd="1" destOrd="0" presId="urn:microsoft.com/office/officeart/2008/layout/LinedList"/>
    <dgm:cxn modelId="{5593F837-5B54-4225-B536-D8FDFD14D4E2}" type="presParOf" srcId="{2F36AFB8-F5BD-45D1-A953-8BDF3098C43A}" destId="{F5122779-88F5-432B-AA6B-8BE2480E4153}" srcOrd="2" destOrd="0" presId="urn:microsoft.com/office/officeart/2008/layout/LinedList"/>
    <dgm:cxn modelId="{F9653F17-9E78-4534-A3BD-CDF2BDE2C9AC}" type="presParOf" srcId="{2F36AFB8-F5BD-45D1-A953-8BDF3098C43A}" destId="{045AED6A-C6B2-4E56-AED7-8E33CEFDE41F}" srcOrd="3" destOrd="0" presId="urn:microsoft.com/office/officeart/2008/layout/LinedList"/>
    <dgm:cxn modelId="{48171809-71F5-4F26-847B-CF98096F2B07}" type="presParOf" srcId="{045AED6A-C6B2-4E56-AED7-8E33CEFDE41F}" destId="{AFAF8546-C0A4-49A8-9315-D7BCC3513A7A}" srcOrd="0" destOrd="0" presId="urn:microsoft.com/office/officeart/2008/layout/LinedList"/>
    <dgm:cxn modelId="{C1B2BF48-6CAD-42D4-A867-25F6597A9E4C}" type="presParOf" srcId="{045AED6A-C6B2-4E56-AED7-8E33CEFDE41F}" destId="{9F3B0EEF-EC11-4676-9BA2-4CF13A41A71C}" srcOrd="1" destOrd="0" presId="urn:microsoft.com/office/officeart/2008/layout/LinedList"/>
    <dgm:cxn modelId="{2553F49A-08ED-42E7-8DA1-E61AE7EC91F7}" type="presParOf" srcId="{2F36AFB8-F5BD-45D1-A953-8BDF3098C43A}" destId="{F6444814-E938-40AB-9BD8-3FC9F738A3D1}" srcOrd="4" destOrd="0" presId="urn:microsoft.com/office/officeart/2008/layout/LinedList"/>
    <dgm:cxn modelId="{62CBF152-23DB-4CD2-AC11-EDC7AFC99ED7}" type="presParOf" srcId="{2F36AFB8-F5BD-45D1-A953-8BDF3098C43A}" destId="{F3DD26EE-2549-4EA9-9C61-268DB449CBB0}" srcOrd="5" destOrd="0" presId="urn:microsoft.com/office/officeart/2008/layout/LinedList"/>
    <dgm:cxn modelId="{898A344F-9F80-4D05-A4F9-12E65F64F898}" type="presParOf" srcId="{F3DD26EE-2549-4EA9-9C61-268DB449CBB0}" destId="{8DA22180-CB88-4650-BC37-418BAD33C41A}" srcOrd="0" destOrd="0" presId="urn:microsoft.com/office/officeart/2008/layout/LinedList"/>
    <dgm:cxn modelId="{21CD680B-73CC-438C-A35D-F6F9B97ED610}" type="presParOf" srcId="{F3DD26EE-2549-4EA9-9C61-268DB449CBB0}" destId="{E0BBC559-F4CD-456E-91A7-9F30C723B16D}" srcOrd="1" destOrd="0" presId="urn:microsoft.com/office/officeart/2008/layout/LinedList"/>
    <dgm:cxn modelId="{08CC88B2-E754-4AD6-87E0-3DCDFE652892}" type="presParOf" srcId="{2F36AFB8-F5BD-45D1-A953-8BDF3098C43A}" destId="{34D56F57-DE46-4F62-8638-CDE2DEE59738}" srcOrd="6" destOrd="0" presId="urn:microsoft.com/office/officeart/2008/layout/LinedList"/>
    <dgm:cxn modelId="{B4579121-4462-4AD2-83A9-4526F98A4026}" type="presParOf" srcId="{2F36AFB8-F5BD-45D1-A953-8BDF3098C43A}" destId="{881CB300-CC15-429F-B09B-F09D9C4BB22C}" srcOrd="7" destOrd="0" presId="urn:microsoft.com/office/officeart/2008/layout/LinedList"/>
    <dgm:cxn modelId="{16182196-5E66-436D-A5FD-90A517126F66}" type="presParOf" srcId="{881CB300-CC15-429F-B09B-F09D9C4BB22C}" destId="{00E4935C-BEF2-4F4C-ADE2-D1FDB4725677}" srcOrd="0" destOrd="0" presId="urn:microsoft.com/office/officeart/2008/layout/LinedList"/>
    <dgm:cxn modelId="{EEAD3527-37D8-48F5-96F2-7C05022FBCFA}" type="presParOf" srcId="{881CB300-CC15-429F-B09B-F09D9C4BB22C}" destId="{A094B30B-BEFB-4C2F-8E8F-AFE9818E073A}" srcOrd="1" destOrd="0" presId="urn:microsoft.com/office/officeart/2008/layout/LinedList"/>
    <dgm:cxn modelId="{A05E410E-490C-49BE-9BF6-7A0E9908F89F}" type="presParOf" srcId="{2F36AFB8-F5BD-45D1-A953-8BDF3098C43A}" destId="{8C549F50-6AA5-4615-8766-8622813F064D}" srcOrd="8" destOrd="0" presId="urn:microsoft.com/office/officeart/2008/layout/LinedList"/>
    <dgm:cxn modelId="{A7876C35-5EA8-4D22-8544-2902BF1E55EC}" type="presParOf" srcId="{2F36AFB8-F5BD-45D1-A953-8BDF3098C43A}" destId="{C4E21345-E2EF-4E72-84F5-FDF2A7E276D5}" srcOrd="9" destOrd="0" presId="urn:microsoft.com/office/officeart/2008/layout/LinedList"/>
    <dgm:cxn modelId="{B706B411-39FA-4D01-B034-C1FE24996F8A}" type="presParOf" srcId="{C4E21345-E2EF-4E72-84F5-FDF2A7E276D5}" destId="{A6A72750-EE86-4BEE-A3AE-083306066E57}" srcOrd="0" destOrd="0" presId="urn:microsoft.com/office/officeart/2008/layout/LinedList"/>
    <dgm:cxn modelId="{FE8C4101-7731-4101-BC26-22735094BDE0}" type="presParOf" srcId="{C4E21345-E2EF-4E72-84F5-FDF2A7E276D5}" destId="{024E2D5A-04A5-4113-AF97-ED28B437B98B}" srcOrd="1" destOrd="0" presId="urn:microsoft.com/office/officeart/2008/layout/LinedList"/>
    <dgm:cxn modelId="{1049F939-E472-4AD0-99F7-839FB55F087C}" type="presParOf" srcId="{2F36AFB8-F5BD-45D1-A953-8BDF3098C43A}" destId="{6395380A-BA04-40CC-B8E9-866CCB2BCAF4}" srcOrd="10" destOrd="0" presId="urn:microsoft.com/office/officeart/2008/layout/LinedList"/>
    <dgm:cxn modelId="{272DFB3D-C860-4D44-9F75-D054A0D776CC}" type="presParOf" srcId="{2F36AFB8-F5BD-45D1-A953-8BDF3098C43A}" destId="{2000ABE5-B94F-4800-AFA1-CCF49082B6F7}" srcOrd="11" destOrd="0" presId="urn:microsoft.com/office/officeart/2008/layout/LinedList"/>
    <dgm:cxn modelId="{A0E97B68-A775-46C4-A482-A74197537249}" type="presParOf" srcId="{2000ABE5-B94F-4800-AFA1-CCF49082B6F7}" destId="{47455389-BFD7-4830-BA66-48A72B2F9F44}" srcOrd="0" destOrd="0" presId="urn:microsoft.com/office/officeart/2008/layout/LinedList"/>
    <dgm:cxn modelId="{DB420599-CFF8-46F5-B6F3-FBECD2DE4D80}" type="presParOf" srcId="{2000ABE5-B94F-4800-AFA1-CCF49082B6F7}" destId="{9365F8C4-901D-4B4E-9DA6-3E6E1F82814B}" srcOrd="1" destOrd="0" presId="urn:microsoft.com/office/officeart/2008/layout/LinedList"/>
    <dgm:cxn modelId="{AB2DF972-9762-450F-9ED0-365776761C8B}" type="presParOf" srcId="{2F36AFB8-F5BD-45D1-A953-8BDF3098C43A}" destId="{C2F664A5-26A1-4194-BC07-B8CDBF5DAF8E}" srcOrd="12" destOrd="0" presId="urn:microsoft.com/office/officeart/2008/layout/LinedList"/>
    <dgm:cxn modelId="{FDA3FF52-775C-4F36-90D1-28CB1EA6C439}" type="presParOf" srcId="{2F36AFB8-F5BD-45D1-A953-8BDF3098C43A}" destId="{FDE7839B-E254-416D-9C0C-62A6466E79EF}" srcOrd="13" destOrd="0" presId="urn:microsoft.com/office/officeart/2008/layout/LinedList"/>
    <dgm:cxn modelId="{5E502643-1D37-4915-B708-4658A3418757}" type="presParOf" srcId="{FDE7839B-E254-416D-9C0C-62A6466E79EF}" destId="{875FC488-AA93-4D6F-A706-9CCD426A1C63}" srcOrd="0" destOrd="0" presId="urn:microsoft.com/office/officeart/2008/layout/LinedList"/>
    <dgm:cxn modelId="{5844ABAE-234C-48A9-A92E-CEC48B656869}" type="presParOf" srcId="{FDE7839B-E254-416D-9C0C-62A6466E79EF}" destId="{C7210C6D-B629-4820-8A3D-A0CF14271F7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55A1B6-D98F-4620-8471-B99411AC322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4A5DCFD-DDDA-4F1F-AC33-92AF9B614BC0}">
      <dgm:prSet phldr="0"/>
      <dgm:spPr/>
      <dgm:t>
        <a:bodyPr/>
        <a:lstStyle/>
        <a:p>
          <a:pPr rtl="0"/>
          <a:r>
            <a:rPr lang="en-US">
              <a:latin typeface="Franklin Gothic Demi Cond"/>
            </a:rPr>
            <a:t>Alpha Vantage Stock APIs</a:t>
          </a:r>
          <a:endParaRPr lang="en-US"/>
        </a:p>
      </dgm:t>
    </dgm:pt>
    <dgm:pt modelId="{A429C427-8C3C-45B4-BC60-5ABC17DF50FA}" type="parTrans" cxnId="{A2F33613-0D4C-466C-8C83-B065E555C3E3}">
      <dgm:prSet/>
      <dgm:spPr/>
      <dgm:t>
        <a:bodyPr/>
        <a:lstStyle/>
        <a:p>
          <a:endParaRPr lang="en-US"/>
        </a:p>
      </dgm:t>
    </dgm:pt>
    <dgm:pt modelId="{B62FF351-9C46-41B0-84D5-2564353CDB3F}" type="sibTrans" cxnId="{A2F33613-0D4C-466C-8C83-B065E555C3E3}">
      <dgm:prSet/>
      <dgm:spPr/>
      <dgm:t>
        <a:bodyPr/>
        <a:lstStyle/>
        <a:p>
          <a:endParaRPr lang="en-US"/>
        </a:p>
      </dgm:t>
    </dgm:pt>
    <dgm:pt modelId="{1434895B-F023-4B35-9078-C09F3BA6B633}">
      <dgm:prSet/>
      <dgm:spPr/>
      <dgm:t>
        <a:bodyPr/>
        <a:lstStyle/>
        <a:p>
          <a:pPr rtl="0"/>
          <a:r>
            <a:rPr lang="en-US" baseline="0">
              <a:latin typeface="Franklin Gothic Demi Cond"/>
            </a:rPr>
            <a:t>Alpha</a:t>
          </a:r>
          <a:r>
            <a:rPr lang="en-US">
              <a:latin typeface="Franklin Gothic Demi Cond"/>
            </a:rPr>
            <a:t> Vantage Economic Indicators APIs</a:t>
          </a:r>
          <a:endParaRPr lang="en-US"/>
        </a:p>
      </dgm:t>
    </dgm:pt>
    <dgm:pt modelId="{371100BB-5033-4673-B25D-53DFECA76547}" type="parTrans" cxnId="{77F36052-1C3B-4BCF-AFA2-0F5D77402692}">
      <dgm:prSet/>
      <dgm:spPr/>
      <dgm:t>
        <a:bodyPr/>
        <a:lstStyle/>
        <a:p>
          <a:endParaRPr lang="en-US"/>
        </a:p>
      </dgm:t>
    </dgm:pt>
    <dgm:pt modelId="{2CB14D24-8133-4CC2-868E-7A4F9860E191}" type="sibTrans" cxnId="{77F36052-1C3B-4BCF-AFA2-0F5D77402692}">
      <dgm:prSet/>
      <dgm:spPr/>
      <dgm:t>
        <a:bodyPr/>
        <a:lstStyle/>
        <a:p>
          <a:endParaRPr lang="en-US"/>
        </a:p>
      </dgm:t>
    </dgm:pt>
    <dgm:pt modelId="{DC6E8ADD-4F97-4F15-968D-1572809B2E4A}">
      <dgm:prSet phldr="0"/>
      <dgm:spPr/>
      <dgm:t>
        <a:bodyPr/>
        <a:lstStyle/>
        <a:p>
          <a:pPr rtl="0"/>
          <a:r>
            <a:rPr lang="en-US">
              <a:latin typeface="Franklin Gothic Demi Cond"/>
            </a:rPr>
            <a:t>United States Census Bureau</a:t>
          </a:r>
        </a:p>
      </dgm:t>
    </dgm:pt>
    <dgm:pt modelId="{B9465CAA-01EB-482A-94E9-4062FD9BC31F}" type="parTrans" cxnId="{3CB9E76B-9989-4FB3-BB81-A8429A65CDBE}">
      <dgm:prSet/>
      <dgm:spPr/>
      <dgm:t>
        <a:bodyPr/>
        <a:lstStyle/>
        <a:p>
          <a:endParaRPr lang="en-US"/>
        </a:p>
      </dgm:t>
    </dgm:pt>
    <dgm:pt modelId="{89F4455C-5619-42D2-8F05-B772E741C01C}" type="sibTrans" cxnId="{3CB9E76B-9989-4FB3-BB81-A8429A65CDBE}">
      <dgm:prSet/>
      <dgm:spPr/>
      <dgm:t>
        <a:bodyPr/>
        <a:lstStyle/>
        <a:p>
          <a:endParaRPr lang="en-US"/>
        </a:p>
      </dgm:t>
    </dgm:pt>
    <dgm:pt modelId="{A7D22719-816D-405C-B629-56C95A0A3F50}" type="pres">
      <dgm:prSet presAssocID="{2455A1B6-D98F-4620-8471-B99411AC3229}" presName="vert0" presStyleCnt="0">
        <dgm:presLayoutVars>
          <dgm:dir/>
          <dgm:animOne val="branch"/>
          <dgm:animLvl val="lvl"/>
        </dgm:presLayoutVars>
      </dgm:prSet>
      <dgm:spPr/>
    </dgm:pt>
    <dgm:pt modelId="{E6020285-0F7C-452A-BBFD-F1CD69EDE597}" type="pres">
      <dgm:prSet presAssocID="{54A5DCFD-DDDA-4F1F-AC33-92AF9B614BC0}" presName="thickLine" presStyleLbl="alignNode1" presStyleIdx="0" presStyleCnt="3"/>
      <dgm:spPr/>
    </dgm:pt>
    <dgm:pt modelId="{3A3CF7B2-BC59-4B5C-9C00-68A8C0470E3B}" type="pres">
      <dgm:prSet presAssocID="{54A5DCFD-DDDA-4F1F-AC33-92AF9B614BC0}" presName="horz1" presStyleCnt="0"/>
      <dgm:spPr/>
    </dgm:pt>
    <dgm:pt modelId="{8F68B6AA-7565-4455-863A-F7FA17FB0EE0}" type="pres">
      <dgm:prSet presAssocID="{54A5DCFD-DDDA-4F1F-AC33-92AF9B614BC0}" presName="tx1" presStyleLbl="revTx" presStyleIdx="0" presStyleCnt="3"/>
      <dgm:spPr/>
    </dgm:pt>
    <dgm:pt modelId="{2A411D70-A521-4691-9D2C-EE8CD37D241E}" type="pres">
      <dgm:prSet presAssocID="{54A5DCFD-DDDA-4F1F-AC33-92AF9B614BC0}" presName="vert1" presStyleCnt="0"/>
      <dgm:spPr/>
    </dgm:pt>
    <dgm:pt modelId="{2E478BD4-1FA4-4FA5-A7BE-C45EF94DFD5F}" type="pres">
      <dgm:prSet presAssocID="{1434895B-F023-4B35-9078-C09F3BA6B633}" presName="thickLine" presStyleLbl="alignNode1" presStyleIdx="1" presStyleCnt="3"/>
      <dgm:spPr/>
    </dgm:pt>
    <dgm:pt modelId="{DA2B7E3B-5C7B-4EAB-8A2C-34E70EDA9326}" type="pres">
      <dgm:prSet presAssocID="{1434895B-F023-4B35-9078-C09F3BA6B633}" presName="horz1" presStyleCnt="0"/>
      <dgm:spPr/>
    </dgm:pt>
    <dgm:pt modelId="{8D4961A7-F4A9-4474-971A-A8DDD07A1357}" type="pres">
      <dgm:prSet presAssocID="{1434895B-F023-4B35-9078-C09F3BA6B633}" presName="tx1" presStyleLbl="revTx" presStyleIdx="1" presStyleCnt="3"/>
      <dgm:spPr/>
    </dgm:pt>
    <dgm:pt modelId="{1D8FD461-F29C-4AAD-91E5-EB958BD6FB1B}" type="pres">
      <dgm:prSet presAssocID="{1434895B-F023-4B35-9078-C09F3BA6B633}" presName="vert1" presStyleCnt="0"/>
      <dgm:spPr/>
    </dgm:pt>
    <dgm:pt modelId="{DBFAF2B5-A574-44FD-AF0E-07E8F960C1D0}" type="pres">
      <dgm:prSet presAssocID="{DC6E8ADD-4F97-4F15-968D-1572809B2E4A}" presName="thickLine" presStyleLbl="alignNode1" presStyleIdx="2" presStyleCnt="3"/>
      <dgm:spPr/>
    </dgm:pt>
    <dgm:pt modelId="{EAAA6ECA-9C75-4749-A625-401E4E65BCDF}" type="pres">
      <dgm:prSet presAssocID="{DC6E8ADD-4F97-4F15-968D-1572809B2E4A}" presName="horz1" presStyleCnt="0"/>
      <dgm:spPr/>
    </dgm:pt>
    <dgm:pt modelId="{DE3DE282-4647-4674-8ED8-CEBBF8AC3AE4}" type="pres">
      <dgm:prSet presAssocID="{DC6E8ADD-4F97-4F15-968D-1572809B2E4A}" presName="tx1" presStyleLbl="revTx" presStyleIdx="2" presStyleCnt="3"/>
      <dgm:spPr/>
    </dgm:pt>
    <dgm:pt modelId="{0CA5548F-9185-4402-8C02-F21527193EF2}" type="pres">
      <dgm:prSet presAssocID="{DC6E8ADD-4F97-4F15-968D-1572809B2E4A}" presName="vert1" presStyleCnt="0"/>
      <dgm:spPr/>
    </dgm:pt>
  </dgm:ptLst>
  <dgm:cxnLst>
    <dgm:cxn modelId="{A2F33613-0D4C-466C-8C83-B065E555C3E3}" srcId="{2455A1B6-D98F-4620-8471-B99411AC3229}" destId="{54A5DCFD-DDDA-4F1F-AC33-92AF9B614BC0}" srcOrd="0" destOrd="0" parTransId="{A429C427-8C3C-45B4-BC60-5ABC17DF50FA}" sibTransId="{B62FF351-9C46-41B0-84D5-2564353CDB3F}"/>
    <dgm:cxn modelId="{3CB9E76B-9989-4FB3-BB81-A8429A65CDBE}" srcId="{2455A1B6-D98F-4620-8471-B99411AC3229}" destId="{DC6E8ADD-4F97-4F15-968D-1572809B2E4A}" srcOrd="2" destOrd="0" parTransId="{B9465CAA-01EB-482A-94E9-4062FD9BC31F}" sibTransId="{89F4455C-5619-42D2-8F05-B772E741C01C}"/>
    <dgm:cxn modelId="{77F36052-1C3B-4BCF-AFA2-0F5D77402692}" srcId="{2455A1B6-D98F-4620-8471-B99411AC3229}" destId="{1434895B-F023-4B35-9078-C09F3BA6B633}" srcOrd="1" destOrd="0" parTransId="{371100BB-5033-4673-B25D-53DFECA76547}" sibTransId="{2CB14D24-8133-4CC2-868E-7A4F9860E191}"/>
    <dgm:cxn modelId="{0E4D04BB-05D9-40E2-883E-61E1544ADA1A}" type="presOf" srcId="{54A5DCFD-DDDA-4F1F-AC33-92AF9B614BC0}" destId="{8F68B6AA-7565-4455-863A-F7FA17FB0EE0}" srcOrd="0" destOrd="0" presId="urn:microsoft.com/office/officeart/2008/layout/LinedList"/>
    <dgm:cxn modelId="{52ABABBF-67EC-4A4B-8C65-07C6964D57A7}" type="presOf" srcId="{1434895B-F023-4B35-9078-C09F3BA6B633}" destId="{8D4961A7-F4A9-4474-971A-A8DDD07A1357}" srcOrd="0" destOrd="0" presId="urn:microsoft.com/office/officeart/2008/layout/LinedList"/>
    <dgm:cxn modelId="{EF503FC9-5267-49C5-80C9-63196400B956}" type="presOf" srcId="{2455A1B6-D98F-4620-8471-B99411AC3229}" destId="{A7D22719-816D-405C-B629-56C95A0A3F50}" srcOrd="0" destOrd="0" presId="urn:microsoft.com/office/officeart/2008/layout/LinedList"/>
    <dgm:cxn modelId="{AFA216F7-B0D7-430A-8629-B68E36A86225}" type="presOf" srcId="{DC6E8ADD-4F97-4F15-968D-1572809B2E4A}" destId="{DE3DE282-4647-4674-8ED8-CEBBF8AC3AE4}" srcOrd="0" destOrd="0" presId="urn:microsoft.com/office/officeart/2008/layout/LinedList"/>
    <dgm:cxn modelId="{AA62D489-84E6-44B9-9CBD-312199F50980}" type="presParOf" srcId="{A7D22719-816D-405C-B629-56C95A0A3F50}" destId="{E6020285-0F7C-452A-BBFD-F1CD69EDE597}" srcOrd="0" destOrd="0" presId="urn:microsoft.com/office/officeart/2008/layout/LinedList"/>
    <dgm:cxn modelId="{4F2B7BB3-5342-47B0-AB0F-FAC46CE4218D}" type="presParOf" srcId="{A7D22719-816D-405C-B629-56C95A0A3F50}" destId="{3A3CF7B2-BC59-4B5C-9C00-68A8C0470E3B}" srcOrd="1" destOrd="0" presId="urn:microsoft.com/office/officeart/2008/layout/LinedList"/>
    <dgm:cxn modelId="{38C2F405-018B-4403-B026-0EA3FA6B0B45}" type="presParOf" srcId="{3A3CF7B2-BC59-4B5C-9C00-68A8C0470E3B}" destId="{8F68B6AA-7565-4455-863A-F7FA17FB0EE0}" srcOrd="0" destOrd="0" presId="urn:microsoft.com/office/officeart/2008/layout/LinedList"/>
    <dgm:cxn modelId="{44CA807D-6284-4497-A31B-D0EF7FA76FDE}" type="presParOf" srcId="{3A3CF7B2-BC59-4B5C-9C00-68A8C0470E3B}" destId="{2A411D70-A521-4691-9D2C-EE8CD37D241E}" srcOrd="1" destOrd="0" presId="urn:microsoft.com/office/officeart/2008/layout/LinedList"/>
    <dgm:cxn modelId="{561F8A56-ED17-48C7-A85E-587630D46058}" type="presParOf" srcId="{A7D22719-816D-405C-B629-56C95A0A3F50}" destId="{2E478BD4-1FA4-4FA5-A7BE-C45EF94DFD5F}" srcOrd="2" destOrd="0" presId="urn:microsoft.com/office/officeart/2008/layout/LinedList"/>
    <dgm:cxn modelId="{BC8AB3C9-DC74-498D-8EC9-81919210ACEE}" type="presParOf" srcId="{A7D22719-816D-405C-B629-56C95A0A3F50}" destId="{DA2B7E3B-5C7B-4EAB-8A2C-34E70EDA9326}" srcOrd="3" destOrd="0" presId="urn:microsoft.com/office/officeart/2008/layout/LinedList"/>
    <dgm:cxn modelId="{348915B2-1317-4FD3-A6B0-31C8C63516DE}" type="presParOf" srcId="{DA2B7E3B-5C7B-4EAB-8A2C-34E70EDA9326}" destId="{8D4961A7-F4A9-4474-971A-A8DDD07A1357}" srcOrd="0" destOrd="0" presId="urn:microsoft.com/office/officeart/2008/layout/LinedList"/>
    <dgm:cxn modelId="{4EB496A0-8D9D-4499-9316-95403C8963EB}" type="presParOf" srcId="{DA2B7E3B-5C7B-4EAB-8A2C-34E70EDA9326}" destId="{1D8FD461-F29C-4AAD-91E5-EB958BD6FB1B}" srcOrd="1" destOrd="0" presId="urn:microsoft.com/office/officeart/2008/layout/LinedList"/>
    <dgm:cxn modelId="{557A613D-191C-4E90-B3DF-463A131210B0}" type="presParOf" srcId="{A7D22719-816D-405C-B629-56C95A0A3F50}" destId="{DBFAF2B5-A574-44FD-AF0E-07E8F960C1D0}" srcOrd="4" destOrd="0" presId="urn:microsoft.com/office/officeart/2008/layout/LinedList"/>
    <dgm:cxn modelId="{FA111AB9-C5A3-48AD-8AF2-C4E2B609051D}" type="presParOf" srcId="{A7D22719-816D-405C-B629-56C95A0A3F50}" destId="{EAAA6ECA-9C75-4749-A625-401E4E65BCDF}" srcOrd="5" destOrd="0" presId="urn:microsoft.com/office/officeart/2008/layout/LinedList"/>
    <dgm:cxn modelId="{C5A19C00-F4AE-4C19-B8C4-55677BCF682B}" type="presParOf" srcId="{EAAA6ECA-9C75-4749-A625-401E4E65BCDF}" destId="{DE3DE282-4647-4674-8ED8-CEBBF8AC3AE4}" srcOrd="0" destOrd="0" presId="urn:microsoft.com/office/officeart/2008/layout/LinedList"/>
    <dgm:cxn modelId="{FE34ECF1-187F-4D12-BEC3-8E48741D686C}" type="presParOf" srcId="{EAAA6ECA-9C75-4749-A625-401E4E65BCDF}" destId="{0CA5548F-9185-4402-8C02-F21527193EF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55A1B6-D98F-4620-8471-B99411AC322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4A5DCFD-DDDA-4F1F-AC33-92AF9B614BC0}">
      <dgm:prSet/>
      <dgm:spPr/>
      <dgm:t>
        <a:bodyPr/>
        <a:lstStyle/>
        <a:p>
          <a:r>
            <a:rPr lang="en-US" baseline="0"/>
            <a:t>Microsoft Azure</a:t>
          </a:r>
          <a:endParaRPr lang="en-US"/>
        </a:p>
      </dgm:t>
    </dgm:pt>
    <dgm:pt modelId="{A429C427-8C3C-45B4-BC60-5ABC17DF50FA}" type="parTrans" cxnId="{A2F33613-0D4C-466C-8C83-B065E555C3E3}">
      <dgm:prSet/>
      <dgm:spPr/>
      <dgm:t>
        <a:bodyPr/>
        <a:lstStyle/>
        <a:p>
          <a:endParaRPr lang="en-US"/>
        </a:p>
      </dgm:t>
    </dgm:pt>
    <dgm:pt modelId="{B62FF351-9C46-41B0-84D5-2564353CDB3F}" type="sibTrans" cxnId="{A2F33613-0D4C-466C-8C83-B065E555C3E3}">
      <dgm:prSet/>
      <dgm:spPr/>
      <dgm:t>
        <a:bodyPr/>
        <a:lstStyle/>
        <a:p>
          <a:endParaRPr lang="en-US"/>
        </a:p>
      </dgm:t>
    </dgm:pt>
    <dgm:pt modelId="{1434895B-F023-4B35-9078-C09F3BA6B633}">
      <dgm:prSet/>
      <dgm:spPr/>
      <dgm:t>
        <a:bodyPr/>
        <a:lstStyle/>
        <a:p>
          <a:r>
            <a:rPr lang="en-US" baseline="0"/>
            <a:t>Apache Kafka</a:t>
          </a:r>
          <a:endParaRPr lang="en-US"/>
        </a:p>
      </dgm:t>
    </dgm:pt>
    <dgm:pt modelId="{371100BB-5033-4673-B25D-53DFECA76547}" type="parTrans" cxnId="{77F36052-1C3B-4BCF-AFA2-0F5D77402692}">
      <dgm:prSet/>
      <dgm:spPr/>
      <dgm:t>
        <a:bodyPr/>
        <a:lstStyle/>
        <a:p>
          <a:endParaRPr lang="en-US"/>
        </a:p>
      </dgm:t>
    </dgm:pt>
    <dgm:pt modelId="{2CB14D24-8133-4CC2-868E-7A4F9860E191}" type="sibTrans" cxnId="{77F36052-1C3B-4BCF-AFA2-0F5D77402692}">
      <dgm:prSet/>
      <dgm:spPr/>
      <dgm:t>
        <a:bodyPr/>
        <a:lstStyle/>
        <a:p>
          <a:endParaRPr lang="en-US"/>
        </a:p>
      </dgm:t>
    </dgm:pt>
    <dgm:pt modelId="{6F23FBE9-90C2-487D-B18A-9725AD482AF3}">
      <dgm:prSet/>
      <dgm:spPr/>
      <dgm:t>
        <a:bodyPr/>
        <a:lstStyle/>
        <a:p>
          <a:r>
            <a:rPr lang="en-US" baseline="0"/>
            <a:t>SQL</a:t>
          </a:r>
          <a:endParaRPr lang="en-US"/>
        </a:p>
      </dgm:t>
    </dgm:pt>
    <dgm:pt modelId="{7CD4B89B-301F-4044-BBAA-7C16D020BEB1}" type="parTrans" cxnId="{AE512313-1D19-4DB2-BCBF-8F0BBED2BFD3}">
      <dgm:prSet/>
      <dgm:spPr/>
      <dgm:t>
        <a:bodyPr/>
        <a:lstStyle/>
        <a:p>
          <a:endParaRPr lang="en-US"/>
        </a:p>
      </dgm:t>
    </dgm:pt>
    <dgm:pt modelId="{DCDD9E9F-5329-47E6-AED2-BAA910D639F5}" type="sibTrans" cxnId="{AE512313-1D19-4DB2-BCBF-8F0BBED2BFD3}">
      <dgm:prSet/>
      <dgm:spPr/>
      <dgm:t>
        <a:bodyPr/>
        <a:lstStyle/>
        <a:p>
          <a:endParaRPr lang="en-US"/>
        </a:p>
      </dgm:t>
    </dgm:pt>
    <dgm:pt modelId="{0A8FAFCB-F4D4-4296-A99B-DC5DAC6458BC}">
      <dgm:prSet/>
      <dgm:spPr/>
      <dgm:t>
        <a:bodyPr/>
        <a:lstStyle/>
        <a:p>
          <a:r>
            <a:rPr lang="en-US" baseline="0"/>
            <a:t>Python</a:t>
          </a:r>
          <a:endParaRPr lang="en-US"/>
        </a:p>
      </dgm:t>
    </dgm:pt>
    <dgm:pt modelId="{AFDFB333-B4E2-439A-833E-E36320E2F59A}" type="parTrans" cxnId="{BF27EB88-F399-4E35-90CC-CD6B076E36B0}">
      <dgm:prSet/>
      <dgm:spPr/>
      <dgm:t>
        <a:bodyPr/>
        <a:lstStyle/>
        <a:p>
          <a:endParaRPr lang="en-US"/>
        </a:p>
      </dgm:t>
    </dgm:pt>
    <dgm:pt modelId="{234FB663-E6A6-439B-A9D2-C22567A62D94}" type="sibTrans" cxnId="{BF27EB88-F399-4E35-90CC-CD6B076E36B0}">
      <dgm:prSet/>
      <dgm:spPr/>
      <dgm:t>
        <a:bodyPr/>
        <a:lstStyle/>
        <a:p>
          <a:endParaRPr lang="en-US"/>
        </a:p>
      </dgm:t>
    </dgm:pt>
    <dgm:pt modelId="{4B6CA5A6-A565-4AB9-BD3F-655D6B405528}">
      <dgm:prSet/>
      <dgm:spPr/>
      <dgm:t>
        <a:bodyPr/>
        <a:lstStyle/>
        <a:p>
          <a:r>
            <a:rPr lang="en-US" baseline="0"/>
            <a:t>Power BI</a:t>
          </a:r>
          <a:endParaRPr lang="en-US"/>
        </a:p>
      </dgm:t>
    </dgm:pt>
    <dgm:pt modelId="{86633E9B-D5F2-48E1-BC7A-BE2FAF68C23F}" type="parTrans" cxnId="{68F678D9-C1A0-4EFD-8FB0-3CE11D0984F8}">
      <dgm:prSet/>
      <dgm:spPr/>
      <dgm:t>
        <a:bodyPr/>
        <a:lstStyle/>
        <a:p>
          <a:endParaRPr lang="en-US"/>
        </a:p>
      </dgm:t>
    </dgm:pt>
    <dgm:pt modelId="{EDEE3CA5-08BB-4690-83FE-7DE0957A3F1E}" type="sibTrans" cxnId="{68F678D9-C1A0-4EFD-8FB0-3CE11D0984F8}">
      <dgm:prSet/>
      <dgm:spPr/>
      <dgm:t>
        <a:bodyPr/>
        <a:lstStyle/>
        <a:p>
          <a:endParaRPr lang="en-US"/>
        </a:p>
      </dgm:t>
    </dgm:pt>
    <dgm:pt modelId="{A7D22719-816D-405C-B629-56C95A0A3F50}" type="pres">
      <dgm:prSet presAssocID="{2455A1B6-D98F-4620-8471-B99411AC3229}" presName="vert0" presStyleCnt="0">
        <dgm:presLayoutVars>
          <dgm:dir/>
          <dgm:animOne val="branch"/>
          <dgm:animLvl val="lvl"/>
        </dgm:presLayoutVars>
      </dgm:prSet>
      <dgm:spPr/>
    </dgm:pt>
    <dgm:pt modelId="{E6020285-0F7C-452A-BBFD-F1CD69EDE597}" type="pres">
      <dgm:prSet presAssocID="{54A5DCFD-DDDA-4F1F-AC33-92AF9B614BC0}" presName="thickLine" presStyleLbl="alignNode1" presStyleIdx="0" presStyleCnt="5"/>
      <dgm:spPr/>
    </dgm:pt>
    <dgm:pt modelId="{3A3CF7B2-BC59-4B5C-9C00-68A8C0470E3B}" type="pres">
      <dgm:prSet presAssocID="{54A5DCFD-DDDA-4F1F-AC33-92AF9B614BC0}" presName="horz1" presStyleCnt="0"/>
      <dgm:spPr/>
    </dgm:pt>
    <dgm:pt modelId="{8F68B6AA-7565-4455-863A-F7FA17FB0EE0}" type="pres">
      <dgm:prSet presAssocID="{54A5DCFD-DDDA-4F1F-AC33-92AF9B614BC0}" presName="tx1" presStyleLbl="revTx" presStyleIdx="0" presStyleCnt="5"/>
      <dgm:spPr/>
    </dgm:pt>
    <dgm:pt modelId="{2A411D70-A521-4691-9D2C-EE8CD37D241E}" type="pres">
      <dgm:prSet presAssocID="{54A5DCFD-DDDA-4F1F-AC33-92AF9B614BC0}" presName="vert1" presStyleCnt="0"/>
      <dgm:spPr/>
    </dgm:pt>
    <dgm:pt modelId="{2E478BD4-1FA4-4FA5-A7BE-C45EF94DFD5F}" type="pres">
      <dgm:prSet presAssocID="{1434895B-F023-4B35-9078-C09F3BA6B633}" presName="thickLine" presStyleLbl="alignNode1" presStyleIdx="1" presStyleCnt="5"/>
      <dgm:spPr/>
    </dgm:pt>
    <dgm:pt modelId="{DA2B7E3B-5C7B-4EAB-8A2C-34E70EDA9326}" type="pres">
      <dgm:prSet presAssocID="{1434895B-F023-4B35-9078-C09F3BA6B633}" presName="horz1" presStyleCnt="0"/>
      <dgm:spPr/>
    </dgm:pt>
    <dgm:pt modelId="{8D4961A7-F4A9-4474-971A-A8DDD07A1357}" type="pres">
      <dgm:prSet presAssocID="{1434895B-F023-4B35-9078-C09F3BA6B633}" presName="tx1" presStyleLbl="revTx" presStyleIdx="1" presStyleCnt="5"/>
      <dgm:spPr/>
    </dgm:pt>
    <dgm:pt modelId="{1D8FD461-F29C-4AAD-91E5-EB958BD6FB1B}" type="pres">
      <dgm:prSet presAssocID="{1434895B-F023-4B35-9078-C09F3BA6B633}" presName="vert1" presStyleCnt="0"/>
      <dgm:spPr/>
    </dgm:pt>
    <dgm:pt modelId="{DC280C61-957C-454E-A50A-E74EFBA60056}" type="pres">
      <dgm:prSet presAssocID="{6F23FBE9-90C2-487D-B18A-9725AD482AF3}" presName="thickLine" presStyleLbl="alignNode1" presStyleIdx="2" presStyleCnt="5"/>
      <dgm:spPr/>
    </dgm:pt>
    <dgm:pt modelId="{35FD4C9F-8489-4C4A-BCA1-666742ABAB35}" type="pres">
      <dgm:prSet presAssocID="{6F23FBE9-90C2-487D-B18A-9725AD482AF3}" presName="horz1" presStyleCnt="0"/>
      <dgm:spPr/>
    </dgm:pt>
    <dgm:pt modelId="{49D9B880-EDBE-4CEE-804C-0BF1D30FD37D}" type="pres">
      <dgm:prSet presAssocID="{6F23FBE9-90C2-487D-B18A-9725AD482AF3}" presName="tx1" presStyleLbl="revTx" presStyleIdx="2" presStyleCnt="5"/>
      <dgm:spPr/>
    </dgm:pt>
    <dgm:pt modelId="{692043F4-38B4-47BE-AB70-8943145B3E0A}" type="pres">
      <dgm:prSet presAssocID="{6F23FBE9-90C2-487D-B18A-9725AD482AF3}" presName="vert1" presStyleCnt="0"/>
      <dgm:spPr/>
    </dgm:pt>
    <dgm:pt modelId="{99AF59E2-7EBA-4DCF-B2CF-95EBF4559EAA}" type="pres">
      <dgm:prSet presAssocID="{0A8FAFCB-F4D4-4296-A99B-DC5DAC6458BC}" presName="thickLine" presStyleLbl="alignNode1" presStyleIdx="3" presStyleCnt="5"/>
      <dgm:spPr/>
    </dgm:pt>
    <dgm:pt modelId="{BEC6B866-85AA-4EE4-98C6-4DA0589040CD}" type="pres">
      <dgm:prSet presAssocID="{0A8FAFCB-F4D4-4296-A99B-DC5DAC6458BC}" presName="horz1" presStyleCnt="0"/>
      <dgm:spPr/>
    </dgm:pt>
    <dgm:pt modelId="{03E5C5B4-47BB-4BDB-82D2-EEA36FD491F1}" type="pres">
      <dgm:prSet presAssocID="{0A8FAFCB-F4D4-4296-A99B-DC5DAC6458BC}" presName="tx1" presStyleLbl="revTx" presStyleIdx="3" presStyleCnt="5"/>
      <dgm:spPr/>
    </dgm:pt>
    <dgm:pt modelId="{1A845AD1-3F45-4637-90EB-42A464D87F5B}" type="pres">
      <dgm:prSet presAssocID="{0A8FAFCB-F4D4-4296-A99B-DC5DAC6458BC}" presName="vert1" presStyleCnt="0"/>
      <dgm:spPr/>
    </dgm:pt>
    <dgm:pt modelId="{D9462AF6-9FA0-4309-BD6C-2B91BAE5308E}" type="pres">
      <dgm:prSet presAssocID="{4B6CA5A6-A565-4AB9-BD3F-655D6B405528}" presName="thickLine" presStyleLbl="alignNode1" presStyleIdx="4" presStyleCnt="5"/>
      <dgm:spPr/>
    </dgm:pt>
    <dgm:pt modelId="{4F04A2C0-E293-48D5-B605-4B21CA7B0E59}" type="pres">
      <dgm:prSet presAssocID="{4B6CA5A6-A565-4AB9-BD3F-655D6B405528}" presName="horz1" presStyleCnt="0"/>
      <dgm:spPr/>
    </dgm:pt>
    <dgm:pt modelId="{CBBF7AFF-E411-4E48-985F-48A5FB30A3DD}" type="pres">
      <dgm:prSet presAssocID="{4B6CA5A6-A565-4AB9-BD3F-655D6B405528}" presName="tx1" presStyleLbl="revTx" presStyleIdx="4" presStyleCnt="5"/>
      <dgm:spPr/>
    </dgm:pt>
    <dgm:pt modelId="{E25B30D5-CFD7-4CCF-88F3-A509DAA2B698}" type="pres">
      <dgm:prSet presAssocID="{4B6CA5A6-A565-4AB9-BD3F-655D6B405528}" presName="vert1" presStyleCnt="0"/>
      <dgm:spPr/>
    </dgm:pt>
  </dgm:ptLst>
  <dgm:cxnLst>
    <dgm:cxn modelId="{AE512313-1D19-4DB2-BCBF-8F0BBED2BFD3}" srcId="{2455A1B6-D98F-4620-8471-B99411AC3229}" destId="{6F23FBE9-90C2-487D-B18A-9725AD482AF3}" srcOrd="2" destOrd="0" parTransId="{7CD4B89B-301F-4044-BBAA-7C16D020BEB1}" sibTransId="{DCDD9E9F-5329-47E6-AED2-BAA910D639F5}"/>
    <dgm:cxn modelId="{A2F33613-0D4C-466C-8C83-B065E555C3E3}" srcId="{2455A1B6-D98F-4620-8471-B99411AC3229}" destId="{54A5DCFD-DDDA-4F1F-AC33-92AF9B614BC0}" srcOrd="0" destOrd="0" parTransId="{A429C427-8C3C-45B4-BC60-5ABC17DF50FA}" sibTransId="{B62FF351-9C46-41B0-84D5-2564353CDB3F}"/>
    <dgm:cxn modelId="{ADA9912D-9F7F-4A06-AAD2-C91FF4A46982}" type="presOf" srcId="{54A5DCFD-DDDA-4F1F-AC33-92AF9B614BC0}" destId="{8F68B6AA-7565-4455-863A-F7FA17FB0EE0}" srcOrd="0" destOrd="0" presId="urn:microsoft.com/office/officeart/2008/layout/LinedList"/>
    <dgm:cxn modelId="{C047E235-EE16-4765-93B2-65A68158F126}" type="presOf" srcId="{1434895B-F023-4B35-9078-C09F3BA6B633}" destId="{8D4961A7-F4A9-4474-971A-A8DDD07A1357}" srcOrd="0" destOrd="0" presId="urn:microsoft.com/office/officeart/2008/layout/LinedList"/>
    <dgm:cxn modelId="{6D75E24D-D48B-4681-9252-9A5530B62596}" type="presOf" srcId="{6F23FBE9-90C2-487D-B18A-9725AD482AF3}" destId="{49D9B880-EDBE-4CEE-804C-0BF1D30FD37D}" srcOrd="0" destOrd="0" presId="urn:microsoft.com/office/officeart/2008/layout/LinedList"/>
    <dgm:cxn modelId="{77F36052-1C3B-4BCF-AFA2-0F5D77402692}" srcId="{2455A1B6-D98F-4620-8471-B99411AC3229}" destId="{1434895B-F023-4B35-9078-C09F3BA6B633}" srcOrd="1" destOrd="0" parTransId="{371100BB-5033-4673-B25D-53DFECA76547}" sibTransId="{2CB14D24-8133-4CC2-868E-7A4F9860E191}"/>
    <dgm:cxn modelId="{2BEF887A-4C90-470A-872F-397DE154BD49}" type="presOf" srcId="{0A8FAFCB-F4D4-4296-A99B-DC5DAC6458BC}" destId="{03E5C5B4-47BB-4BDB-82D2-EEA36FD491F1}" srcOrd="0" destOrd="0" presId="urn:microsoft.com/office/officeart/2008/layout/LinedList"/>
    <dgm:cxn modelId="{BF27EB88-F399-4E35-90CC-CD6B076E36B0}" srcId="{2455A1B6-D98F-4620-8471-B99411AC3229}" destId="{0A8FAFCB-F4D4-4296-A99B-DC5DAC6458BC}" srcOrd="3" destOrd="0" parTransId="{AFDFB333-B4E2-439A-833E-E36320E2F59A}" sibTransId="{234FB663-E6A6-439B-A9D2-C22567A62D94}"/>
    <dgm:cxn modelId="{46ED5DA0-5D69-43B3-885B-AA2A12A8566A}" type="presOf" srcId="{4B6CA5A6-A565-4AB9-BD3F-655D6B405528}" destId="{CBBF7AFF-E411-4E48-985F-48A5FB30A3DD}" srcOrd="0" destOrd="0" presId="urn:microsoft.com/office/officeart/2008/layout/LinedList"/>
    <dgm:cxn modelId="{EF503FC9-5267-49C5-80C9-63196400B956}" type="presOf" srcId="{2455A1B6-D98F-4620-8471-B99411AC3229}" destId="{A7D22719-816D-405C-B629-56C95A0A3F50}" srcOrd="0" destOrd="0" presId="urn:microsoft.com/office/officeart/2008/layout/LinedList"/>
    <dgm:cxn modelId="{68F678D9-C1A0-4EFD-8FB0-3CE11D0984F8}" srcId="{2455A1B6-D98F-4620-8471-B99411AC3229}" destId="{4B6CA5A6-A565-4AB9-BD3F-655D6B405528}" srcOrd="4" destOrd="0" parTransId="{86633E9B-D5F2-48E1-BC7A-BE2FAF68C23F}" sibTransId="{EDEE3CA5-08BB-4690-83FE-7DE0957A3F1E}"/>
    <dgm:cxn modelId="{6788A750-8CAF-422F-B9C1-4BAA86DC3247}" type="presParOf" srcId="{A7D22719-816D-405C-B629-56C95A0A3F50}" destId="{E6020285-0F7C-452A-BBFD-F1CD69EDE597}" srcOrd="0" destOrd="0" presId="urn:microsoft.com/office/officeart/2008/layout/LinedList"/>
    <dgm:cxn modelId="{2181098A-4ABB-4B85-AC8A-0D41003C5451}" type="presParOf" srcId="{A7D22719-816D-405C-B629-56C95A0A3F50}" destId="{3A3CF7B2-BC59-4B5C-9C00-68A8C0470E3B}" srcOrd="1" destOrd="0" presId="urn:microsoft.com/office/officeart/2008/layout/LinedList"/>
    <dgm:cxn modelId="{39D1C8A8-E3F8-41B9-B71C-561F0337388C}" type="presParOf" srcId="{3A3CF7B2-BC59-4B5C-9C00-68A8C0470E3B}" destId="{8F68B6AA-7565-4455-863A-F7FA17FB0EE0}" srcOrd="0" destOrd="0" presId="urn:microsoft.com/office/officeart/2008/layout/LinedList"/>
    <dgm:cxn modelId="{A9F7E60C-7A67-456F-99F3-A1B3E12D4E8F}" type="presParOf" srcId="{3A3CF7B2-BC59-4B5C-9C00-68A8C0470E3B}" destId="{2A411D70-A521-4691-9D2C-EE8CD37D241E}" srcOrd="1" destOrd="0" presId="urn:microsoft.com/office/officeart/2008/layout/LinedList"/>
    <dgm:cxn modelId="{DDB40B3B-9AC0-4928-BFC6-699104943554}" type="presParOf" srcId="{A7D22719-816D-405C-B629-56C95A0A3F50}" destId="{2E478BD4-1FA4-4FA5-A7BE-C45EF94DFD5F}" srcOrd="2" destOrd="0" presId="urn:microsoft.com/office/officeart/2008/layout/LinedList"/>
    <dgm:cxn modelId="{4320F0FE-2F62-4761-9401-E704DBDE8F89}" type="presParOf" srcId="{A7D22719-816D-405C-B629-56C95A0A3F50}" destId="{DA2B7E3B-5C7B-4EAB-8A2C-34E70EDA9326}" srcOrd="3" destOrd="0" presId="urn:microsoft.com/office/officeart/2008/layout/LinedList"/>
    <dgm:cxn modelId="{29B4900F-0B9D-4482-8DD0-844F0002422C}" type="presParOf" srcId="{DA2B7E3B-5C7B-4EAB-8A2C-34E70EDA9326}" destId="{8D4961A7-F4A9-4474-971A-A8DDD07A1357}" srcOrd="0" destOrd="0" presId="urn:microsoft.com/office/officeart/2008/layout/LinedList"/>
    <dgm:cxn modelId="{E77C40C7-48CA-440C-BC22-D35238D9F26B}" type="presParOf" srcId="{DA2B7E3B-5C7B-4EAB-8A2C-34E70EDA9326}" destId="{1D8FD461-F29C-4AAD-91E5-EB958BD6FB1B}" srcOrd="1" destOrd="0" presId="urn:microsoft.com/office/officeart/2008/layout/LinedList"/>
    <dgm:cxn modelId="{806C84D6-0853-4CD4-8EED-72E877B9F588}" type="presParOf" srcId="{A7D22719-816D-405C-B629-56C95A0A3F50}" destId="{DC280C61-957C-454E-A50A-E74EFBA60056}" srcOrd="4" destOrd="0" presId="urn:microsoft.com/office/officeart/2008/layout/LinedList"/>
    <dgm:cxn modelId="{AFC11A79-1F5B-4CCC-8FE5-4595A4598C08}" type="presParOf" srcId="{A7D22719-816D-405C-B629-56C95A0A3F50}" destId="{35FD4C9F-8489-4C4A-BCA1-666742ABAB35}" srcOrd="5" destOrd="0" presId="urn:microsoft.com/office/officeart/2008/layout/LinedList"/>
    <dgm:cxn modelId="{73E2CBA6-0517-41D9-A007-FC3528796DE2}" type="presParOf" srcId="{35FD4C9F-8489-4C4A-BCA1-666742ABAB35}" destId="{49D9B880-EDBE-4CEE-804C-0BF1D30FD37D}" srcOrd="0" destOrd="0" presId="urn:microsoft.com/office/officeart/2008/layout/LinedList"/>
    <dgm:cxn modelId="{3DA20B2E-79FC-413D-9FB6-F686E01476A1}" type="presParOf" srcId="{35FD4C9F-8489-4C4A-BCA1-666742ABAB35}" destId="{692043F4-38B4-47BE-AB70-8943145B3E0A}" srcOrd="1" destOrd="0" presId="urn:microsoft.com/office/officeart/2008/layout/LinedList"/>
    <dgm:cxn modelId="{0BEB4FEB-3DF1-47B2-B909-3B961F79D1E8}" type="presParOf" srcId="{A7D22719-816D-405C-B629-56C95A0A3F50}" destId="{99AF59E2-7EBA-4DCF-B2CF-95EBF4559EAA}" srcOrd="6" destOrd="0" presId="urn:microsoft.com/office/officeart/2008/layout/LinedList"/>
    <dgm:cxn modelId="{65A66EEE-9BD8-4F0C-B2CF-155E808F553F}" type="presParOf" srcId="{A7D22719-816D-405C-B629-56C95A0A3F50}" destId="{BEC6B866-85AA-4EE4-98C6-4DA0589040CD}" srcOrd="7" destOrd="0" presId="urn:microsoft.com/office/officeart/2008/layout/LinedList"/>
    <dgm:cxn modelId="{B2193C20-A578-46A8-A3D9-1E8F0B881478}" type="presParOf" srcId="{BEC6B866-85AA-4EE4-98C6-4DA0589040CD}" destId="{03E5C5B4-47BB-4BDB-82D2-EEA36FD491F1}" srcOrd="0" destOrd="0" presId="urn:microsoft.com/office/officeart/2008/layout/LinedList"/>
    <dgm:cxn modelId="{C3BF0567-C1E5-4E93-8D3F-8C0F83482E31}" type="presParOf" srcId="{BEC6B866-85AA-4EE4-98C6-4DA0589040CD}" destId="{1A845AD1-3F45-4637-90EB-42A464D87F5B}" srcOrd="1" destOrd="0" presId="urn:microsoft.com/office/officeart/2008/layout/LinedList"/>
    <dgm:cxn modelId="{B4B3434D-A406-4444-AF70-9FE230D3B2A8}" type="presParOf" srcId="{A7D22719-816D-405C-B629-56C95A0A3F50}" destId="{D9462AF6-9FA0-4309-BD6C-2B91BAE5308E}" srcOrd="8" destOrd="0" presId="urn:microsoft.com/office/officeart/2008/layout/LinedList"/>
    <dgm:cxn modelId="{1B8D1EA2-3148-4F35-9F0E-8457107B2F21}" type="presParOf" srcId="{A7D22719-816D-405C-B629-56C95A0A3F50}" destId="{4F04A2C0-E293-48D5-B605-4B21CA7B0E59}" srcOrd="9" destOrd="0" presId="urn:microsoft.com/office/officeart/2008/layout/LinedList"/>
    <dgm:cxn modelId="{F418FF7A-79F5-45D8-97C8-95ACAB98C419}" type="presParOf" srcId="{4F04A2C0-E293-48D5-B605-4B21CA7B0E59}" destId="{CBBF7AFF-E411-4E48-985F-48A5FB30A3DD}" srcOrd="0" destOrd="0" presId="urn:microsoft.com/office/officeart/2008/layout/LinedList"/>
    <dgm:cxn modelId="{D85EB42E-5363-4485-AEA7-754F61E55DA1}" type="presParOf" srcId="{4F04A2C0-E293-48D5-B605-4B21CA7B0E59}" destId="{E25B30D5-CFD7-4CCF-88F3-A509DAA2B69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DF774D-6E3F-4574-B95E-C626C4B11F64}" type="doc">
      <dgm:prSet loTypeId="urn:microsoft.com/office/officeart/2005/8/layout/vProcess5" loCatId="process" qsTypeId="urn:microsoft.com/office/officeart/2005/8/quickstyle/simple2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DA628DB2-47D3-4694-8313-BE8AE5A9B4A5}">
      <dgm:prSet/>
      <dgm:spPr/>
      <dgm:t>
        <a:bodyPr/>
        <a:lstStyle/>
        <a:p>
          <a:r>
            <a:rPr lang="en-US" baseline="0">
              <a:solidFill>
                <a:schemeClr val="tx1"/>
              </a:solidFill>
            </a:rPr>
            <a:t>Linear Regression</a:t>
          </a:r>
          <a:endParaRPr lang="en-US">
            <a:solidFill>
              <a:schemeClr val="tx1"/>
            </a:solidFill>
          </a:endParaRPr>
        </a:p>
      </dgm:t>
    </dgm:pt>
    <dgm:pt modelId="{393CAA58-A025-4595-894F-84608F646B1E}" type="parTrans" cxnId="{EE023787-D98F-406F-B75C-3D53AFC20020}">
      <dgm:prSet/>
      <dgm:spPr/>
      <dgm:t>
        <a:bodyPr/>
        <a:lstStyle/>
        <a:p>
          <a:endParaRPr lang="en-US"/>
        </a:p>
      </dgm:t>
    </dgm:pt>
    <dgm:pt modelId="{ADC9F51E-EA1A-4F63-8714-A375433BD463}" type="sibTrans" cxnId="{EE023787-D98F-406F-B75C-3D53AFC20020}">
      <dgm:prSet/>
      <dgm:spPr/>
      <dgm:t>
        <a:bodyPr/>
        <a:lstStyle/>
        <a:p>
          <a:endParaRPr lang="en-US"/>
        </a:p>
      </dgm:t>
    </dgm:pt>
    <dgm:pt modelId="{A3152618-DFE3-49B7-899C-A97C04C5F9AD}">
      <dgm:prSet/>
      <dgm:spPr/>
      <dgm:t>
        <a:bodyPr/>
        <a:lstStyle/>
        <a:p>
          <a:r>
            <a:rPr lang="en-US" baseline="0">
              <a:solidFill>
                <a:schemeClr val="tx1"/>
              </a:solidFill>
            </a:rPr>
            <a:t>LASSO CV</a:t>
          </a:r>
          <a:endParaRPr lang="en-US">
            <a:solidFill>
              <a:schemeClr val="tx1"/>
            </a:solidFill>
          </a:endParaRPr>
        </a:p>
      </dgm:t>
    </dgm:pt>
    <dgm:pt modelId="{39B57674-9BF4-4DCA-B757-17C27317ABDD}" type="parTrans" cxnId="{6948253B-EE6E-4D29-91CC-728BA5514D5F}">
      <dgm:prSet/>
      <dgm:spPr/>
      <dgm:t>
        <a:bodyPr/>
        <a:lstStyle/>
        <a:p>
          <a:endParaRPr lang="en-US"/>
        </a:p>
      </dgm:t>
    </dgm:pt>
    <dgm:pt modelId="{91EEC359-68D6-409B-9FAD-38441FA87DF2}" type="sibTrans" cxnId="{6948253B-EE6E-4D29-91CC-728BA5514D5F}">
      <dgm:prSet/>
      <dgm:spPr/>
      <dgm:t>
        <a:bodyPr/>
        <a:lstStyle/>
        <a:p>
          <a:endParaRPr lang="en-US"/>
        </a:p>
      </dgm:t>
    </dgm:pt>
    <dgm:pt modelId="{CD7F54E3-B3CA-4350-B8BF-8163F60A8A68}">
      <dgm:prSet/>
      <dgm:spPr/>
      <dgm:t>
        <a:bodyPr/>
        <a:lstStyle/>
        <a:p>
          <a:r>
            <a:rPr lang="en-US" b="0" baseline="0">
              <a:solidFill>
                <a:schemeClr val="tx1"/>
              </a:solidFill>
              <a:latin typeface="+mn-lt"/>
            </a:rPr>
            <a:t>ARIMAX</a:t>
          </a:r>
          <a:endParaRPr lang="en-US" b="0">
            <a:solidFill>
              <a:schemeClr val="tx1"/>
            </a:solidFill>
            <a:latin typeface="+mn-lt"/>
          </a:endParaRPr>
        </a:p>
      </dgm:t>
    </dgm:pt>
    <dgm:pt modelId="{37F57D44-1D08-44A5-AF3A-616DC78F4FCE}" type="parTrans" cxnId="{9D04647A-D109-4719-82B9-28982A4EE0C4}">
      <dgm:prSet/>
      <dgm:spPr/>
      <dgm:t>
        <a:bodyPr/>
        <a:lstStyle/>
        <a:p>
          <a:endParaRPr lang="en-US"/>
        </a:p>
      </dgm:t>
    </dgm:pt>
    <dgm:pt modelId="{59B359F5-DD0A-43EA-AF67-264697FAA45B}" type="sibTrans" cxnId="{9D04647A-D109-4719-82B9-28982A4EE0C4}">
      <dgm:prSet/>
      <dgm:spPr/>
      <dgm:t>
        <a:bodyPr/>
        <a:lstStyle/>
        <a:p>
          <a:endParaRPr lang="en-US"/>
        </a:p>
      </dgm:t>
    </dgm:pt>
    <dgm:pt modelId="{C6FE9B28-EAB7-491C-BA2E-7761B67FDFE3}">
      <dgm:prSet/>
      <dgm:spPr/>
      <dgm:t>
        <a:bodyPr/>
        <a:lstStyle/>
        <a:p>
          <a:r>
            <a:rPr lang="en-US" baseline="0">
              <a:solidFill>
                <a:schemeClr val="tx1"/>
              </a:solidFill>
            </a:rPr>
            <a:t>SARIMAX</a:t>
          </a:r>
          <a:endParaRPr lang="en-US">
            <a:solidFill>
              <a:schemeClr val="tx1"/>
            </a:solidFill>
          </a:endParaRPr>
        </a:p>
      </dgm:t>
    </dgm:pt>
    <dgm:pt modelId="{CB85B996-4C84-4ADA-B600-3ED07718C46F}" type="parTrans" cxnId="{CE506E2B-8874-49CF-A7A8-836BC0A38AFC}">
      <dgm:prSet/>
      <dgm:spPr/>
      <dgm:t>
        <a:bodyPr/>
        <a:lstStyle/>
        <a:p>
          <a:endParaRPr lang="en-US"/>
        </a:p>
      </dgm:t>
    </dgm:pt>
    <dgm:pt modelId="{B1E3A215-861B-4A49-A246-A0E737884C06}" type="sibTrans" cxnId="{CE506E2B-8874-49CF-A7A8-836BC0A38AFC}">
      <dgm:prSet/>
      <dgm:spPr/>
      <dgm:t>
        <a:bodyPr/>
        <a:lstStyle/>
        <a:p>
          <a:endParaRPr lang="en-US"/>
        </a:p>
      </dgm:t>
    </dgm:pt>
    <dgm:pt modelId="{2A37C459-DD1F-4940-B27E-18FD63CE84F2}">
      <dgm:prSet/>
      <dgm:spPr/>
      <dgm:t>
        <a:bodyPr/>
        <a:lstStyle/>
        <a:p>
          <a:r>
            <a:rPr lang="en-US" baseline="0">
              <a:solidFill>
                <a:schemeClr val="tx1"/>
              </a:solidFill>
            </a:rPr>
            <a:t>LSTM</a:t>
          </a:r>
          <a:endParaRPr lang="en-US">
            <a:solidFill>
              <a:schemeClr val="tx1"/>
            </a:solidFill>
          </a:endParaRPr>
        </a:p>
      </dgm:t>
    </dgm:pt>
    <dgm:pt modelId="{ECD4D3A8-461D-40EB-B0C4-E73DFB4AFB39}" type="parTrans" cxnId="{1AB4FCA1-B085-4EF8-A207-7889799E295B}">
      <dgm:prSet/>
      <dgm:spPr/>
      <dgm:t>
        <a:bodyPr/>
        <a:lstStyle/>
        <a:p>
          <a:endParaRPr lang="en-US"/>
        </a:p>
      </dgm:t>
    </dgm:pt>
    <dgm:pt modelId="{39FF105B-3383-4B1A-8528-82B8DA1B58A4}" type="sibTrans" cxnId="{1AB4FCA1-B085-4EF8-A207-7889799E295B}">
      <dgm:prSet/>
      <dgm:spPr/>
      <dgm:t>
        <a:bodyPr/>
        <a:lstStyle/>
        <a:p>
          <a:endParaRPr lang="en-US"/>
        </a:p>
      </dgm:t>
    </dgm:pt>
    <dgm:pt modelId="{D47C63F3-5FEC-43E9-BAF3-D22EE8BB0315}" type="pres">
      <dgm:prSet presAssocID="{5FDF774D-6E3F-4574-B95E-C626C4B11F64}" presName="outerComposite" presStyleCnt="0">
        <dgm:presLayoutVars>
          <dgm:chMax val="5"/>
          <dgm:dir/>
          <dgm:resizeHandles val="exact"/>
        </dgm:presLayoutVars>
      </dgm:prSet>
      <dgm:spPr/>
    </dgm:pt>
    <dgm:pt modelId="{ACFF0B3A-9A00-48AA-9F4F-3237BA5B565B}" type="pres">
      <dgm:prSet presAssocID="{5FDF774D-6E3F-4574-B95E-C626C4B11F64}" presName="dummyMaxCanvas" presStyleCnt="0">
        <dgm:presLayoutVars/>
      </dgm:prSet>
      <dgm:spPr/>
    </dgm:pt>
    <dgm:pt modelId="{B64CE7DF-4F40-4B95-A5B9-A0D11820A955}" type="pres">
      <dgm:prSet presAssocID="{5FDF774D-6E3F-4574-B95E-C626C4B11F64}" presName="FiveNodes_1" presStyleLbl="node1" presStyleIdx="0" presStyleCnt="5">
        <dgm:presLayoutVars>
          <dgm:bulletEnabled val="1"/>
        </dgm:presLayoutVars>
      </dgm:prSet>
      <dgm:spPr/>
    </dgm:pt>
    <dgm:pt modelId="{6B4F52A3-C983-40BF-89A8-7E9AA096C432}" type="pres">
      <dgm:prSet presAssocID="{5FDF774D-6E3F-4574-B95E-C626C4B11F64}" presName="FiveNodes_2" presStyleLbl="node1" presStyleIdx="1" presStyleCnt="5">
        <dgm:presLayoutVars>
          <dgm:bulletEnabled val="1"/>
        </dgm:presLayoutVars>
      </dgm:prSet>
      <dgm:spPr/>
    </dgm:pt>
    <dgm:pt modelId="{5863003C-62A1-4C56-9F7A-55A7C6CE120A}" type="pres">
      <dgm:prSet presAssocID="{5FDF774D-6E3F-4574-B95E-C626C4B11F64}" presName="FiveNodes_3" presStyleLbl="node1" presStyleIdx="2" presStyleCnt="5" custLinFactNeighborY="-460">
        <dgm:presLayoutVars>
          <dgm:bulletEnabled val="1"/>
        </dgm:presLayoutVars>
      </dgm:prSet>
      <dgm:spPr/>
    </dgm:pt>
    <dgm:pt modelId="{7A127735-5F06-41E7-87BB-D4E7D495EB0A}" type="pres">
      <dgm:prSet presAssocID="{5FDF774D-6E3F-4574-B95E-C626C4B11F64}" presName="FiveNodes_4" presStyleLbl="node1" presStyleIdx="3" presStyleCnt="5">
        <dgm:presLayoutVars>
          <dgm:bulletEnabled val="1"/>
        </dgm:presLayoutVars>
      </dgm:prSet>
      <dgm:spPr/>
    </dgm:pt>
    <dgm:pt modelId="{1C94596C-4612-44FD-853A-D516D4343B1C}" type="pres">
      <dgm:prSet presAssocID="{5FDF774D-6E3F-4574-B95E-C626C4B11F64}" presName="FiveNodes_5" presStyleLbl="node1" presStyleIdx="4" presStyleCnt="5">
        <dgm:presLayoutVars>
          <dgm:bulletEnabled val="1"/>
        </dgm:presLayoutVars>
      </dgm:prSet>
      <dgm:spPr/>
    </dgm:pt>
    <dgm:pt modelId="{5EA1A248-9C8E-4F12-BB7B-EDACFFE2D458}" type="pres">
      <dgm:prSet presAssocID="{5FDF774D-6E3F-4574-B95E-C626C4B11F64}" presName="FiveConn_1-2" presStyleLbl="fgAccFollowNode1" presStyleIdx="0" presStyleCnt="4">
        <dgm:presLayoutVars>
          <dgm:bulletEnabled val="1"/>
        </dgm:presLayoutVars>
      </dgm:prSet>
      <dgm:spPr/>
    </dgm:pt>
    <dgm:pt modelId="{0D7829FA-294E-423A-A181-083DE7B34945}" type="pres">
      <dgm:prSet presAssocID="{5FDF774D-6E3F-4574-B95E-C626C4B11F64}" presName="FiveConn_2-3" presStyleLbl="fgAccFollowNode1" presStyleIdx="1" presStyleCnt="4">
        <dgm:presLayoutVars>
          <dgm:bulletEnabled val="1"/>
        </dgm:presLayoutVars>
      </dgm:prSet>
      <dgm:spPr/>
    </dgm:pt>
    <dgm:pt modelId="{5F6BD44D-14A5-4B73-99FF-75F4D0CDC9D2}" type="pres">
      <dgm:prSet presAssocID="{5FDF774D-6E3F-4574-B95E-C626C4B11F64}" presName="FiveConn_3-4" presStyleLbl="fgAccFollowNode1" presStyleIdx="2" presStyleCnt="4">
        <dgm:presLayoutVars>
          <dgm:bulletEnabled val="1"/>
        </dgm:presLayoutVars>
      </dgm:prSet>
      <dgm:spPr/>
    </dgm:pt>
    <dgm:pt modelId="{0F885A4B-074A-49C3-A36F-AD8B5BF678E1}" type="pres">
      <dgm:prSet presAssocID="{5FDF774D-6E3F-4574-B95E-C626C4B11F64}" presName="FiveConn_4-5" presStyleLbl="fgAccFollowNode1" presStyleIdx="3" presStyleCnt="4">
        <dgm:presLayoutVars>
          <dgm:bulletEnabled val="1"/>
        </dgm:presLayoutVars>
      </dgm:prSet>
      <dgm:spPr/>
    </dgm:pt>
    <dgm:pt modelId="{F58A7256-49E1-4B88-BAA6-6A9444498D17}" type="pres">
      <dgm:prSet presAssocID="{5FDF774D-6E3F-4574-B95E-C626C4B11F64}" presName="FiveNodes_1_text" presStyleLbl="node1" presStyleIdx="4" presStyleCnt="5">
        <dgm:presLayoutVars>
          <dgm:bulletEnabled val="1"/>
        </dgm:presLayoutVars>
      </dgm:prSet>
      <dgm:spPr/>
    </dgm:pt>
    <dgm:pt modelId="{5B576DDC-7C98-4F5F-8F95-8D326F160372}" type="pres">
      <dgm:prSet presAssocID="{5FDF774D-6E3F-4574-B95E-C626C4B11F64}" presName="FiveNodes_2_text" presStyleLbl="node1" presStyleIdx="4" presStyleCnt="5">
        <dgm:presLayoutVars>
          <dgm:bulletEnabled val="1"/>
        </dgm:presLayoutVars>
      </dgm:prSet>
      <dgm:spPr/>
    </dgm:pt>
    <dgm:pt modelId="{E9374535-71A6-4B84-9439-448236A0F4E0}" type="pres">
      <dgm:prSet presAssocID="{5FDF774D-6E3F-4574-B95E-C626C4B11F64}" presName="FiveNodes_3_text" presStyleLbl="node1" presStyleIdx="4" presStyleCnt="5">
        <dgm:presLayoutVars>
          <dgm:bulletEnabled val="1"/>
        </dgm:presLayoutVars>
      </dgm:prSet>
      <dgm:spPr/>
    </dgm:pt>
    <dgm:pt modelId="{3EBCD212-3EFA-4E3F-B1DA-2D8A79F2400D}" type="pres">
      <dgm:prSet presAssocID="{5FDF774D-6E3F-4574-B95E-C626C4B11F64}" presName="FiveNodes_4_text" presStyleLbl="node1" presStyleIdx="4" presStyleCnt="5">
        <dgm:presLayoutVars>
          <dgm:bulletEnabled val="1"/>
        </dgm:presLayoutVars>
      </dgm:prSet>
      <dgm:spPr/>
    </dgm:pt>
    <dgm:pt modelId="{CE8B22E1-DA69-4A1A-BCC1-1F1E7D8386E9}" type="pres">
      <dgm:prSet presAssocID="{5FDF774D-6E3F-4574-B95E-C626C4B11F6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CCB3E1A-6332-4DB5-8CA9-68F84CD59800}" type="presOf" srcId="{DA628DB2-47D3-4694-8313-BE8AE5A9B4A5}" destId="{B64CE7DF-4F40-4B95-A5B9-A0D11820A955}" srcOrd="0" destOrd="0" presId="urn:microsoft.com/office/officeart/2005/8/layout/vProcess5"/>
    <dgm:cxn modelId="{56CB0F26-FC79-4232-901E-30E1DA4D2A21}" type="presOf" srcId="{CD7F54E3-B3CA-4350-B8BF-8163F60A8A68}" destId="{5863003C-62A1-4C56-9F7A-55A7C6CE120A}" srcOrd="0" destOrd="0" presId="urn:microsoft.com/office/officeart/2005/8/layout/vProcess5"/>
    <dgm:cxn modelId="{E09A7C26-4C96-40D4-B0D3-BC401B990093}" type="presOf" srcId="{2A37C459-DD1F-4940-B27E-18FD63CE84F2}" destId="{1C94596C-4612-44FD-853A-D516D4343B1C}" srcOrd="0" destOrd="0" presId="urn:microsoft.com/office/officeart/2005/8/layout/vProcess5"/>
    <dgm:cxn modelId="{5C937B28-DB76-48E0-8C1E-D4DE360677F9}" type="presOf" srcId="{DA628DB2-47D3-4694-8313-BE8AE5A9B4A5}" destId="{F58A7256-49E1-4B88-BAA6-6A9444498D17}" srcOrd="1" destOrd="0" presId="urn:microsoft.com/office/officeart/2005/8/layout/vProcess5"/>
    <dgm:cxn modelId="{CE506E2B-8874-49CF-A7A8-836BC0A38AFC}" srcId="{5FDF774D-6E3F-4574-B95E-C626C4B11F64}" destId="{C6FE9B28-EAB7-491C-BA2E-7761B67FDFE3}" srcOrd="3" destOrd="0" parTransId="{CB85B996-4C84-4ADA-B600-3ED07718C46F}" sibTransId="{B1E3A215-861B-4A49-A246-A0E737884C06}"/>
    <dgm:cxn modelId="{6948253B-EE6E-4D29-91CC-728BA5514D5F}" srcId="{5FDF774D-6E3F-4574-B95E-C626C4B11F64}" destId="{A3152618-DFE3-49B7-899C-A97C04C5F9AD}" srcOrd="1" destOrd="0" parTransId="{39B57674-9BF4-4DCA-B757-17C27317ABDD}" sibTransId="{91EEC359-68D6-409B-9FAD-38441FA87DF2}"/>
    <dgm:cxn modelId="{4C5CAD66-0A28-4008-9CDF-47F25D6B6FDF}" type="presOf" srcId="{B1E3A215-861B-4A49-A246-A0E737884C06}" destId="{0F885A4B-074A-49C3-A36F-AD8B5BF678E1}" srcOrd="0" destOrd="0" presId="urn:microsoft.com/office/officeart/2005/8/layout/vProcess5"/>
    <dgm:cxn modelId="{5260E54C-C645-4F72-897C-DFEEBD461364}" type="presOf" srcId="{A3152618-DFE3-49B7-899C-A97C04C5F9AD}" destId="{6B4F52A3-C983-40BF-89A8-7E9AA096C432}" srcOrd="0" destOrd="0" presId="urn:microsoft.com/office/officeart/2005/8/layout/vProcess5"/>
    <dgm:cxn modelId="{A4F9BB52-2B0A-41E2-959A-9C3ACC6E5FF8}" type="presOf" srcId="{CD7F54E3-B3CA-4350-B8BF-8163F60A8A68}" destId="{E9374535-71A6-4B84-9439-448236A0F4E0}" srcOrd="1" destOrd="0" presId="urn:microsoft.com/office/officeart/2005/8/layout/vProcess5"/>
    <dgm:cxn modelId="{CC8C6077-5268-45D8-B43E-2EFC637AC661}" type="presOf" srcId="{59B359F5-DD0A-43EA-AF67-264697FAA45B}" destId="{5F6BD44D-14A5-4B73-99FF-75F4D0CDC9D2}" srcOrd="0" destOrd="0" presId="urn:microsoft.com/office/officeart/2005/8/layout/vProcess5"/>
    <dgm:cxn modelId="{9D04647A-D109-4719-82B9-28982A4EE0C4}" srcId="{5FDF774D-6E3F-4574-B95E-C626C4B11F64}" destId="{CD7F54E3-B3CA-4350-B8BF-8163F60A8A68}" srcOrd="2" destOrd="0" parTransId="{37F57D44-1D08-44A5-AF3A-616DC78F4FCE}" sibTransId="{59B359F5-DD0A-43EA-AF67-264697FAA45B}"/>
    <dgm:cxn modelId="{EE023787-D98F-406F-B75C-3D53AFC20020}" srcId="{5FDF774D-6E3F-4574-B95E-C626C4B11F64}" destId="{DA628DB2-47D3-4694-8313-BE8AE5A9B4A5}" srcOrd="0" destOrd="0" parTransId="{393CAA58-A025-4595-894F-84608F646B1E}" sibTransId="{ADC9F51E-EA1A-4F63-8714-A375433BD463}"/>
    <dgm:cxn modelId="{1AB4FCA1-B085-4EF8-A207-7889799E295B}" srcId="{5FDF774D-6E3F-4574-B95E-C626C4B11F64}" destId="{2A37C459-DD1F-4940-B27E-18FD63CE84F2}" srcOrd="4" destOrd="0" parTransId="{ECD4D3A8-461D-40EB-B0C4-E73DFB4AFB39}" sibTransId="{39FF105B-3383-4B1A-8528-82B8DA1B58A4}"/>
    <dgm:cxn modelId="{43B795B3-74EB-49CC-A443-CAFFC592C920}" type="presOf" srcId="{ADC9F51E-EA1A-4F63-8714-A375433BD463}" destId="{5EA1A248-9C8E-4F12-BB7B-EDACFFE2D458}" srcOrd="0" destOrd="0" presId="urn:microsoft.com/office/officeart/2005/8/layout/vProcess5"/>
    <dgm:cxn modelId="{228FA4CD-BE6D-4827-A3B4-AFB2483A663F}" type="presOf" srcId="{91EEC359-68D6-409B-9FAD-38441FA87DF2}" destId="{0D7829FA-294E-423A-A181-083DE7B34945}" srcOrd="0" destOrd="0" presId="urn:microsoft.com/office/officeart/2005/8/layout/vProcess5"/>
    <dgm:cxn modelId="{E57D9FCF-ED5B-4383-9D6D-E808D292C363}" type="presOf" srcId="{5FDF774D-6E3F-4574-B95E-C626C4B11F64}" destId="{D47C63F3-5FEC-43E9-BAF3-D22EE8BB0315}" srcOrd="0" destOrd="0" presId="urn:microsoft.com/office/officeart/2005/8/layout/vProcess5"/>
    <dgm:cxn modelId="{FD578ED8-49A4-475A-B6ED-FD842DF138A5}" type="presOf" srcId="{2A37C459-DD1F-4940-B27E-18FD63CE84F2}" destId="{CE8B22E1-DA69-4A1A-BCC1-1F1E7D8386E9}" srcOrd="1" destOrd="0" presId="urn:microsoft.com/office/officeart/2005/8/layout/vProcess5"/>
    <dgm:cxn modelId="{10D21BE0-A9F9-4054-97D2-4C6A0F988F4F}" type="presOf" srcId="{A3152618-DFE3-49B7-899C-A97C04C5F9AD}" destId="{5B576DDC-7C98-4F5F-8F95-8D326F160372}" srcOrd="1" destOrd="0" presId="urn:microsoft.com/office/officeart/2005/8/layout/vProcess5"/>
    <dgm:cxn modelId="{BE9651EB-7143-41C7-A969-75AA6D2AB16F}" type="presOf" srcId="{C6FE9B28-EAB7-491C-BA2E-7761B67FDFE3}" destId="{3EBCD212-3EFA-4E3F-B1DA-2D8A79F2400D}" srcOrd="1" destOrd="0" presId="urn:microsoft.com/office/officeart/2005/8/layout/vProcess5"/>
    <dgm:cxn modelId="{D341E2EE-2005-4562-B38F-4B2947CF7D95}" type="presOf" srcId="{C6FE9B28-EAB7-491C-BA2E-7761B67FDFE3}" destId="{7A127735-5F06-41E7-87BB-D4E7D495EB0A}" srcOrd="0" destOrd="0" presId="urn:microsoft.com/office/officeart/2005/8/layout/vProcess5"/>
    <dgm:cxn modelId="{7C97C03C-C659-4730-ADD8-0607CD72288D}" type="presParOf" srcId="{D47C63F3-5FEC-43E9-BAF3-D22EE8BB0315}" destId="{ACFF0B3A-9A00-48AA-9F4F-3237BA5B565B}" srcOrd="0" destOrd="0" presId="urn:microsoft.com/office/officeart/2005/8/layout/vProcess5"/>
    <dgm:cxn modelId="{C92F5CF1-A85A-4DB1-9588-4A3596F23ED0}" type="presParOf" srcId="{D47C63F3-5FEC-43E9-BAF3-D22EE8BB0315}" destId="{B64CE7DF-4F40-4B95-A5B9-A0D11820A955}" srcOrd="1" destOrd="0" presId="urn:microsoft.com/office/officeart/2005/8/layout/vProcess5"/>
    <dgm:cxn modelId="{8C954E81-5688-4F9C-97CF-7452484B5DCF}" type="presParOf" srcId="{D47C63F3-5FEC-43E9-BAF3-D22EE8BB0315}" destId="{6B4F52A3-C983-40BF-89A8-7E9AA096C432}" srcOrd="2" destOrd="0" presId="urn:microsoft.com/office/officeart/2005/8/layout/vProcess5"/>
    <dgm:cxn modelId="{97E972C4-BB2E-4E2C-B4CE-F42B438B7807}" type="presParOf" srcId="{D47C63F3-5FEC-43E9-BAF3-D22EE8BB0315}" destId="{5863003C-62A1-4C56-9F7A-55A7C6CE120A}" srcOrd="3" destOrd="0" presId="urn:microsoft.com/office/officeart/2005/8/layout/vProcess5"/>
    <dgm:cxn modelId="{FB357BFC-06B2-484C-A21A-5668697EAC1C}" type="presParOf" srcId="{D47C63F3-5FEC-43E9-BAF3-D22EE8BB0315}" destId="{7A127735-5F06-41E7-87BB-D4E7D495EB0A}" srcOrd="4" destOrd="0" presId="urn:microsoft.com/office/officeart/2005/8/layout/vProcess5"/>
    <dgm:cxn modelId="{01C5A837-9F45-41E5-987E-34C3A6862C9B}" type="presParOf" srcId="{D47C63F3-5FEC-43E9-BAF3-D22EE8BB0315}" destId="{1C94596C-4612-44FD-853A-D516D4343B1C}" srcOrd="5" destOrd="0" presId="urn:microsoft.com/office/officeart/2005/8/layout/vProcess5"/>
    <dgm:cxn modelId="{464462F8-5669-47C2-8CC4-6BBD2FD14920}" type="presParOf" srcId="{D47C63F3-5FEC-43E9-BAF3-D22EE8BB0315}" destId="{5EA1A248-9C8E-4F12-BB7B-EDACFFE2D458}" srcOrd="6" destOrd="0" presId="urn:microsoft.com/office/officeart/2005/8/layout/vProcess5"/>
    <dgm:cxn modelId="{2240741E-3811-489B-B2BA-375F499FD97C}" type="presParOf" srcId="{D47C63F3-5FEC-43E9-BAF3-D22EE8BB0315}" destId="{0D7829FA-294E-423A-A181-083DE7B34945}" srcOrd="7" destOrd="0" presId="urn:microsoft.com/office/officeart/2005/8/layout/vProcess5"/>
    <dgm:cxn modelId="{A6EBDA69-F739-43BC-9BC7-54D0AEA6C064}" type="presParOf" srcId="{D47C63F3-5FEC-43E9-BAF3-D22EE8BB0315}" destId="{5F6BD44D-14A5-4B73-99FF-75F4D0CDC9D2}" srcOrd="8" destOrd="0" presId="urn:microsoft.com/office/officeart/2005/8/layout/vProcess5"/>
    <dgm:cxn modelId="{1903D4A6-93C6-47D0-B7BC-46A3568ABD38}" type="presParOf" srcId="{D47C63F3-5FEC-43E9-BAF3-D22EE8BB0315}" destId="{0F885A4B-074A-49C3-A36F-AD8B5BF678E1}" srcOrd="9" destOrd="0" presId="urn:microsoft.com/office/officeart/2005/8/layout/vProcess5"/>
    <dgm:cxn modelId="{C6792F40-326F-430D-A63B-5C93C72A68E1}" type="presParOf" srcId="{D47C63F3-5FEC-43E9-BAF3-D22EE8BB0315}" destId="{F58A7256-49E1-4B88-BAA6-6A9444498D17}" srcOrd="10" destOrd="0" presId="urn:microsoft.com/office/officeart/2005/8/layout/vProcess5"/>
    <dgm:cxn modelId="{35824280-685C-4B94-B753-411EFC5245DF}" type="presParOf" srcId="{D47C63F3-5FEC-43E9-BAF3-D22EE8BB0315}" destId="{5B576DDC-7C98-4F5F-8F95-8D326F160372}" srcOrd="11" destOrd="0" presId="urn:microsoft.com/office/officeart/2005/8/layout/vProcess5"/>
    <dgm:cxn modelId="{5BD0EA09-0557-4EA0-B40C-CEC19CB9471D}" type="presParOf" srcId="{D47C63F3-5FEC-43E9-BAF3-D22EE8BB0315}" destId="{E9374535-71A6-4B84-9439-448236A0F4E0}" srcOrd="12" destOrd="0" presId="urn:microsoft.com/office/officeart/2005/8/layout/vProcess5"/>
    <dgm:cxn modelId="{0D68364B-38B0-4D9D-AABB-338D84AFB504}" type="presParOf" srcId="{D47C63F3-5FEC-43E9-BAF3-D22EE8BB0315}" destId="{3EBCD212-3EFA-4E3F-B1DA-2D8A79F2400D}" srcOrd="13" destOrd="0" presId="urn:microsoft.com/office/officeart/2005/8/layout/vProcess5"/>
    <dgm:cxn modelId="{B876880B-A7AE-4E98-8ECE-A976E066EBB0}" type="presParOf" srcId="{D47C63F3-5FEC-43E9-BAF3-D22EE8BB0315}" destId="{CE8B22E1-DA69-4A1A-BCC1-1F1E7D8386E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0CD20B-0814-4FDA-92A5-BE3A3486F86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12587FB-AEAD-488D-9634-B309D7C8021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Franklin Gothic Demi Cond"/>
            </a:rPr>
            <a:t>"Auto Regressive Integrated Moving Average with eXogenous features"</a:t>
          </a:r>
          <a:endParaRPr lang="en-US"/>
        </a:p>
      </dgm:t>
    </dgm:pt>
    <dgm:pt modelId="{04A03E8B-0C92-4454-BBCD-0BA6AB44CC4C}" type="parTrans" cxnId="{58D4E84C-62C1-44F6-B43A-2AA3C0EFD355}">
      <dgm:prSet/>
      <dgm:spPr/>
      <dgm:t>
        <a:bodyPr/>
        <a:lstStyle/>
        <a:p>
          <a:endParaRPr lang="en-US"/>
        </a:p>
      </dgm:t>
    </dgm:pt>
    <dgm:pt modelId="{8AA93EFB-AE51-4AF8-A74B-326F595F1E4B}" type="sibTrans" cxnId="{58D4E84C-62C1-44F6-B43A-2AA3C0EFD355}">
      <dgm:prSet/>
      <dgm:spPr/>
      <dgm:t>
        <a:bodyPr/>
        <a:lstStyle/>
        <a:p>
          <a:endParaRPr lang="en-US"/>
        </a:p>
      </dgm:t>
    </dgm:pt>
    <dgm:pt modelId="{4A5EF5B5-3B2F-4814-96DF-94373D9FDC1A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Franklin Gothic Demi Cond"/>
            </a:rPr>
            <a:t>Handles Non-Stationary</a:t>
          </a:r>
          <a:r>
            <a:rPr lang="en-US"/>
            <a:t> Data</a:t>
          </a:r>
        </a:p>
      </dgm:t>
    </dgm:pt>
    <dgm:pt modelId="{3F233F23-4138-4FA9-A79A-39C78C4CCD23}" type="parTrans" cxnId="{6023052F-94D6-4E2E-AD2D-10780526FDA8}">
      <dgm:prSet/>
      <dgm:spPr/>
      <dgm:t>
        <a:bodyPr/>
        <a:lstStyle/>
        <a:p>
          <a:endParaRPr lang="en-US"/>
        </a:p>
      </dgm:t>
    </dgm:pt>
    <dgm:pt modelId="{D30D511E-4338-4CE6-A1B9-6FB19229EFC2}" type="sibTrans" cxnId="{6023052F-94D6-4E2E-AD2D-10780526FDA8}">
      <dgm:prSet/>
      <dgm:spPr/>
      <dgm:t>
        <a:bodyPr/>
        <a:lstStyle/>
        <a:p>
          <a:endParaRPr lang="en-US"/>
        </a:p>
      </dgm:t>
    </dgm:pt>
    <dgm:pt modelId="{C0D75A4C-4286-4B02-A7E2-33217D073278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latin typeface="Franklin Gothic Demi Cond"/>
          </a:endParaRPr>
        </a:p>
      </dgm:t>
    </dgm:pt>
    <dgm:pt modelId="{7095B069-1A45-4302-9488-F8E46345F423}" type="parTrans" cxnId="{6C89EA27-485B-46D3-91DC-6FB15F24BEB9}">
      <dgm:prSet/>
      <dgm:spPr/>
      <dgm:t>
        <a:bodyPr/>
        <a:lstStyle/>
        <a:p>
          <a:endParaRPr lang="en-US"/>
        </a:p>
      </dgm:t>
    </dgm:pt>
    <dgm:pt modelId="{2CBD7D66-E92B-4C9F-B46E-7A49C0D5F905}" type="sibTrans" cxnId="{6C89EA27-485B-46D3-91DC-6FB15F24BEB9}">
      <dgm:prSet/>
      <dgm:spPr/>
      <dgm:t>
        <a:bodyPr/>
        <a:lstStyle/>
        <a:p>
          <a:endParaRPr lang="en-US"/>
        </a:p>
      </dgm:t>
    </dgm:pt>
    <dgm:pt modelId="{160F24C2-654F-475F-9B22-BBCE6DCD88B6}" type="pres">
      <dgm:prSet presAssocID="{5C0CD20B-0814-4FDA-92A5-BE3A3486F869}" presName="root" presStyleCnt="0">
        <dgm:presLayoutVars>
          <dgm:dir/>
          <dgm:resizeHandles val="exact"/>
        </dgm:presLayoutVars>
      </dgm:prSet>
      <dgm:spPr/>
    </dgm:pt>
    <dgm:pt modelId="{8718D169-9898-43F5-AED9-2A629222C3C1}" type="pres">
      <dgm:prSet presAssocID="{512587FB-AEAD-488D-9634-B309D7C8021C}" presName="compNode" presStyleCnt="0"/>
      <dgm:spPr/>
    </dgm:pt>
    <dgm:pt modelId="{C8A3BF4F-98B4-4D34-9674-AFDBE0D87780}" type="pres">
      <dgm:prSet presAssocID="{512587FB-AEAD-488D-9634-B309D7C8021C}" presName="bgRect" presStyleLbl="bgShp" presStyleIdx="0" presStyleCnt="2"/>
      <dgm:spPr>
        <a:solidFill>
          <a:schemeClr val="accent1"/>
        </a:solidFill>
      </dgm:spPr>
    </dgm:pt>
    <dgm:pt modelId="{75DAB644-3627-43FF-964C-C5FF44AB5E7B}" type="pres">
      <dgm:prSet presAssocID="{512587FB-AEAD-488D-9634-B309D7C8021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30A1FD46-7BB5-4A5B-9124-F22BCD2BDE84}" type="pres">
      <dgm:prSet presAssocID="{512587FB-AEAD-488D-9634-B309D7C8021C}" presName="spaceRect" presStyleCnt="0"/>
      <dgm:spPr/>
    </dgm:pt>
    <dgm:pt modelId="{E01194F6-49BA-4318-8A46-87BC9561C726}" type="pres">
      <dgm:prSet presAssocID="{512587FB-AEAD-488D-9634-B309D7C8021C}" presName="parTx" presStyleLbl="revTx" presStyleIdx="0" presStyleCnt="3">
        <dgm:presLayoutVars>
          <dgm:chMax val="0"/>
          <dgm:chPref val="0"/>
        </dgm:presLayoutVars>
      </dgm:prSet>
      <dgm:spPr/>
    </dgm:pt>
    <dgm:pt modelId="{70419201-6D82-40B5-A625-2BE84BAD0597}" type="pres">
      <dgm:prSet presAssocID="{8AA93EFB-AE51-4AF8-A74B-326F595F1E4B}" presName="sibTrans" presStyleCnt="0"/>
      <dgm:spPr/>
    </dgm:pt>
    <dgm:pt modelId="{7FF405E5-AEAB-4BC6-BB88-2935EA5364B9}" type="pres">
      <dgm:prSet presAssocID="{4A5EF5B5-3B2F-4814-96DF-94373D9FDC1A}" presName="compNode" presStyleCnt="0"/>
      <dgm:spPr/>
    </dgm:pt>
    <dgm:pt modelId="{7DCF869E-B9E0-4268-9E03-4F1FF75E6750}" type="pres">
      <dgm:prSet presAssocID="{4A5EF5B5-3B2F-4814-96DF-94373D9FDC1A}" presName="bgRect" presStyleLbl="bgShp" presStyleIdx="1" presStyleCnt="2" custLinFactNeighborX="4533" custLinFactNeighborY="-295"/>
      <dgm:spPr/>
    </dgm:pt>
    <dgm:pt modelId="{DD4EE55C-7F0E-4566-9A06-EE73CD692C27}" type="pres">
      <dgm:prSet presAssocID="{4A5EF5B5-3B2F-4814-96DF-94373D9FDC1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 with solid fill"/>
        </a:ext>
      </dgm:extLst>
    </dgm:pt>
    <dgm:pt modelId="{501ADFCE-1CFE-43B3-AC93-DFDB9F5021A4}" type="pres">
      <dgm:prSet presAssocID="{4A5EF5B5-3B2F-4814-96DF-94373D9FDC1A}" presName="spaceRect" presStyleCnt="0"/>
      <dgm:spPr/>
    </dgm:pt>
    <dgm:pt modelId="{7BA66931-971A-4F2C-8642-A13F46B7F6D8}" type="pres">
      <dgm:prSet presAssocID="{4A5EF5B5-3B2F-4814-96DF-94373D9FDC1A}" presName="parTx" presStyleLbl="revTx" presStyleIdx="1" presStyleCnt="3" custScaleX="96947">
        <dgm:presLayoutVars>
          <dgm:chMax val="0"/>
          <dgm:chPref val="0"/>
        </dgm:presLayoutVars>
      </dgm:prSet>
      <dgm:spPr/>
    </dgm:pt>
    <dgm:pt modelId="{1CDEE6A5-AAA2-44BD-B4FC-DC2F5B324880}" type="pres">
      <dgm:prSet presAssocID="{4A5EF5B5-3B2F-4814-96DF-94373D9FDC1A}" presName="desTx" presStyleLbl="revTx" presStyleIdx="2" presStyleCnt="3">
        <dgm:presLayoutVars/>
      </dgm:prSet>
      <dgm:spPr/>
    </dgm:pt>
  </dgm:ptLst>
  <dgm:cxnLst>
    <dgm:cxn modelId="{6C89EA27-485B-46D3-91DC-6FB15F24BEB9}" srcId="{4A5EF5B5-3B2F-4814-96DF-94373D9FDC1A}" destId="{C0D75A4C-4286-4B02-A7E2-33217D073278}" srcOrd="0" destOrd="0" parTransId="{7095B069-1A45-4302-9488-F8E46345F423}" sibTransId="{2CBD7D66-E92B-4C9F-B46E-7A49C0D5F905}"/>
    <dgm:cxn modelId="{6023052F-94D6-4E2E-AD2D-10780526FDA8}" srcId="{5C0CD20B-0814-4FDA-92A5-BE3A3486F869}" destId="{4A5EF5B5-3B2F-4814-96DF-94373D9FDC1A}" srcOrd="1" destOrd="0" parTransId="{3F233F23-4138-4FA9-A79A-39C78C4CCD23}" sibTransId="{D30D511E-4338-4CE6-A1B9-6FB19229EFC2}"/>
    <dgm:cxn modelId="{58D4E84C-62C1-44F6-B43A-2AA3C0EFD355}" srcId="{5C0CD20B-0814-4FDA-92A5-BE3A3486F869}" destId="{512587FB-AEAD-488D-9634-B309D7C8021C}" srcOrd="0" destOrd="0" parTransId="{04A03E8B-0C92-4454-BBCD-0BA6AB44CC4C}" sibTransId="{8AA93EFB-AE51-4AF8-A74B-326F595F1E4B}"/>
    <dgm:cxn modelId="{86315A90-AD80-4EEA-B699-B5A02CF95498}" type="presOf" srcId="{C0D75A4C-4286-4B02-A7E2-33217D073278}" destId="{1CDEE6A5-AAA2-44BD-B4FC-DC2F5B324880}" srcOrd="0" destOrd="0" presId="urn:microsoft.com/office/officeart/2018/2/layout/IconVerticalSolidList"/>
    <dgm:cxn modelId="{9D7D3892-67ED-4D6D-B945-8BC85114111B}" type="presOf" srcId="{5C0CD20B-0814-4FDA-92A5-BE3A3486F869}" destId="{160F24C2-654F-475F-9B22-BBCE6DCD88B6}" srcOrd="0" destOrd="0" presId="urn:microsoft.com/office/officeart/2018/2/layout/IconVerticalSolidList"/>
    <dgm:cxn modelId="{D19285CC-6234-4BA9-A7CA-637DFDCDDB37}" type="presOf" srcId="{4A5EF5B5-3B2F-4814-96DF-94373D9FDC1A}" destId="{7BA66931-971A-4F2C-8642-A13F46B7F6D8}" srcOrd="0" destOrd="0" presId="urn:microsoft.com/office/officeart/2018/2/layout/IconVerticalSolidList"/>
    <dgm:cxn modelId="{25A469D1-C6CC-4AB7-A72D-97FFB8C27717}" type="presOf" srcId="{512587FB-AEAD-488D-9634-B309D7C8021C}" destId="{E01194F6-49BA-4318-8A46-87BC9561C726}" srcOrd="0" destOrd="0" presId="urn:microsoft.com/office/officeart/2018/2/layout/IconVerticalSolidList"/>
    <dgm:cxn modelId="{480668A2-795C-4188-AC9B-D49469579BE4}" type="presParOf" srcId="{160F24C2-654F-475F-9B22-BBCE6DCD88B6}" destId="{8718D169-9898-43F5-AED9-2A629222C3C1}" srcOrd="0" destOrd="0" presId="urn:microsoft.com/office/officeart/2018/2/layout/IconVerticalSolidList"/>
    <dgm:cxn modelId="{03965EDB-CA1D-4B34-A677-20B400911C5A}" type="presParOf" srcId="{8718D169-9898-43F5-AED9-2A629222C3C1}" destId="{C8A3BF4F-98B4-4D34-9674-AFDBE0D87780}" srcOrd="0" destOrd="0" presId="urn:microsoft.com/office/officeart/2018/2/layout/IconVerticalSolidList"/>
    <dgm:cxn modelId="{D64564AC-C5A2-4A09-BE63-F10605B20D0D}" type="presParOf" srcId="{8718D169-9898-43F5-AED9-2A629222C3C1}" destId="{75DAB644-3627-43FF-964C-C5FF44AB5E7B}" srcOrd="1" destOrd="0" presId="urn:microsoft.com/office/officeart/2018/2/layout/IconVerticalSolidList"/>
    <dgm:cxn modelId="{89627869-C1EA-4419-AF5B-ABA9575AAB68}" type="presParOf" srcId="{8718D169-9898-43F5-AED9-2A629222C3C1}" destId="{30A1FD46-7BB5-4A5B-9124-F22BCD2BDE84}" srcOrd="2" destOrd="0" presId="urn:microsoft.com/office/officeart/2018/2/layout/IconVerticalSolidList"/>
    <dgm:cxn modelId="{2128BBBE-51DB-4201-9F0B-BDD77C8D98D9}" type="presParOf" srcId="{8718D169-9898-43F5-AED9-2A629222C3C1}" destId="{E01194F6-49BA-4318-8A46-87BC9561C726}" srcOrd="3" destOrd="0" presId="urn:microsoft.com/office/officeart/2018/2/layout/IconVerticalSolidList"/>
    <dgm:cxn modelId="{1B03F97B-566F-4CB4-AD86-D5C22B23539A}" type="presParOf" srcId="{160F24C2-654F-475F-9B22-BBCE6DCD88B6}" destId="{70419201-6D82-40B5-A625-2BE84BAD0597}" srcOrd="1" destOrd="0" presId="urn:microsoft.com/office/officeart/2018/2/layout/IconVerticalSolidList"/>
    <dgm:cxn modelId="{65882689-3CA5-4F5B-A400-7D4583D7E29C}" type="presParOf" srcId="{160F24C2-654F-475F-9B22-BBCE6DCD88B6}" destId="{7FF405E5-AEAB-4BC6-BB88-2935EA5364B9}" srcOrd="2" destOrd="0" presId="urn:microsoft.com/office/officeart/2018/2/layout/IconVerticalSolidList"/>
    <dgm:cxn modelId="{45A14B3E-4F46-47D1-94CD-74AA9424D49E}" type="presParOf" srcId="{7FF405E5-AEAB-4BC6-BB88-2935EA5364B9}" destId="{7DCF869E-B9E0-4268-9E03-4F1FF75E6750}" srcOrd="0" destOrd="0" presId="urn:microsoft.com/office/officeart/2018/2/layout/IconVerticalSolidList"/>
    <dgm:cxn modelId="{11831511-EE95-4983-802E-920835EE9A07}" type="presParOf" srcId="{7FF405E5-AEAB-4BC6-BB88-2935EA5364B9}" destId="{DD4EE55C-7F0E-4566-9A06-EE73CD692C27}" srcOrd="1" destOrd="0" presId="urn:microsoft.com/office/officeart/2018/2/layout/IconVerticalSolidList"/>
    <dgm:cxn modelId="{07CF4650-236E-457F-A201-470D3F75B3CA}" type="presParOf" srcId="{7FF405E5-AEAB-4BC6-BB88-2935EA5364B9}" destId="{501ADFCE-1CFE-43B3-AC93-DFDB9F5021A4}" srcOrd="2" destOrd="0" presId="urn:microsoft.com/office/officeart/2018/2/layout/IconVerticalSolidList"/>
    <dgm:cxn modelId="{7710EB09-4892-4586-8882-CA19D1E3770C}" type="presParOf" srcId="{7FF405E5-AEAB-4BC6-BB88-2935EA5364B9}" destId="{7BA66931-971A-4F2C-8642-A13F46B7F6D8}" srcOrd="3" destOrd="0" presId="urn:microsoft.com/office/officeart/2018/2/layout/IconVerticalSolidList"/>
    <dgm:cxn modelId="{EC398049-595D-46FC-AD41-42059130BDB1}" type="presParOf" srcId="{7FF405E5-AEAB-4BC6-BB88-2935EA5364B9}" destId="{1CDEE6A5-AAA2-44BD-B4FC-DC2F5B32488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0CD20B-0814-4FDA-92A5-BE3A3486F86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12587FB-AEAD-488D-9634-B309D7C8021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Franklin Gothic Demi Cond"/>
            </a:rPr>
            <a:t>"Seasonal Auto Regressive Integrated Moving Average with </a:t>
          </a:r>
          <a:r>
            <a:rPr lang="en-US" err="1">
              <a:latin typeface="Franklin Gothic Demi Cond"/>
            </a:rPr>
            <a:t>eXogenous</a:t>
          </a:r>
          <a:r>
            <a:rPr lang="en-US">
              <a:latin typeface="Franklin Gothic Demi Cond"/>
            </a:rPr>
            <a:t> features"</a:t>
          </a:r>
          <a:endParaRPr lang="en-US"/>
        </a:p>
      </dgm:t>
    </dgm:pt>
    <dgm:pt modelId="{04A03E8B-0C92-4454-BBCD-0BA6AB44CC4C}" type="parTrans" cxnId="{58D4E84C-62C1-44F6-B43A-2AA3C0EFD355}">
      <dgm:prSet/>
      <dgm:spPr/>
      <dgm:t>
        <a:bodyPr/>
        <a:lstStyle/>
        <a:p>
          <a:endParaRPr lang="en-US"/>
        </a:p>
      </dgm:t>
    </dgm:pt>
    <dgm:pt modelId="{8AA93EFB-AE51-4AF8-A74B-326F595F1E4B}" type="sibTrans" cxnId="{58D4E84C-62C1-44F6-B43A-2AA3C0EFD355}">
      <dgm:prSet/>
      <dgm:spPr/>
      <dgm:t>
        <a:bodyPr/>
        <a:lstStyle/>
        <a:p>
          <a:endParaRPr lang="en-US"/>
        </a:p>
      </dgm:t>
    </dgm:pt>
    <dgm:pt modelId="{4A5EF5B5-3B2F-4814-96DF-94373D9FDC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Seasonality</a:t>
          </a:r>
        </a:p>
      </dgm:t>
    </dgm:pt>
    <dgm:pt modelId="{3F233F23-4138-4FA9-A79A-39C78C4CCD23}" type="parTrans" cxnId="{6023052F-94D6-4E2E-AD2D-10780526FDA8}">
      <dgm:prSet/>
      <dgm:spPr/>
      <dgm:t>
        <a:bodyPr/>
        <a:lstStyle/>
        <a:p>
          <a:endParaRPr lang="en-US"/>
        </a:p>
      </dgm:t>
    </dgm:pt>
    <dgm:pt modelId="{D30D511E-4338-4CE6-A1B9-6FB19229EFC2}" type="sibTrans" cxnId="{6023052F-94D6-4E2E-AD2D-10780526FDA8}">
      <dgm:prSet/>
      <dgm:spPr/>
      <dgm:t>
        <a:bodyPr/>
        <a:lstStyle/>
        <a:p>
          <a:endParaRPr lang="en-US"/>
        </a:p>
      </dgm:t>
    </dgm:pt>
    <dgm:pt modelId="{C3635F53-0B36-47E2-B29B-9380AD345359}">
      <dgm:prSet phldr="0"/>
      <dgm:spPr/>
      <dgm:t>
        <a:bodyPr/>
        <a:lstStyle/>
        <a:p>
          <a:pPr>
            <a:lnSpc>
              <a:spcPct val="100000"/>
            </a:lnSpc>
          </a:pPr>
          <a:endParaRPr lang="en-US">
            <a:latin typeface="Franklin Gothic Demi Cond"/>
          </a:endParaRPr>
        </a:p>
      </dgm:t>
    </dgm:pt>
    <dgm:pt modelId="{2AAB9951-0ED5-4BC8-9494-D5473170851A}" type="parTrans" cxnId="{98ABEB00-7590-45D6-88FB-8A120921FF40}">
      <dgm:prSet/>
      <dgm:spPr/>
      <dgm:t>
        <a:bodyPr/>
        <a:lstStyle/>
        <a:p>
          <a:endParaRPr lang="en-US"/>
        </a:p>
      </dgm:t>
    </dgm:pt>
    <dgm:pt modelId="{B93A46E5-9611-4006-9A55-5ABCBB7E9D94}" type="sibTrans" cxnId="{98ABEB00-7590-45D6-88FB-8A120921FF40}">
      <dgm:prSet/>
      <dgm:spPr/>
      <dgm:t>
        <a:bodyPr/>
        <a:lstStyle/>
        <a:p>
          <a:endParaRPr lang="en-US"/>
        </a:p>
      </dgm:t>
    </dgm:pt>
    <dgm:pt modelId="{160F24C2-654F-475F-9B22-BBCE6DCD88B6}" type="pres">
      <dgm:prSet presAssocID="{5C0CD20B-0814-4FDA-92A5-BE3A3486F869}" presName="root" presStyleCnt="0">
        <dgm:presLayoutVars>
          <dgm:dir/>
          <dgm:resizeHandles val="exact"/>
        </dgm:presLayoutVars>
      </dgm:prSet>
      <dgm:spPr/>
    </dgm:pt>
    <dgm:pt modelId="{8718D169-9898-43F5-AED9-2A629222C3C1}" type="pres">
      <dgm:prSet presAssocID="{512587FB-AEAD-488D-9634-B309D7C8021C}" presName="compNode" presStyleCnt="0"/>
      <dgm:spPr/>
    </dgm:pt>
    <dgm:pt modelId="{C8A3BF4F-98B4-4D34-9674-AFDBE0D87780}" type="pres">
      <dgm:prSet presAssocID="{512587FB-AEAD-488D-9634-B309D7C8021C}" presName="bgRect" presStyleLbl="bgShp" presStyleIdx="0" presStyleCnt="2"/>
      <dgm:spPr>
        <a:solidFill>
          <a:schemeClr val="accent1"/>
        </a:solidFill>
      </dgm:spPr>
    </dgm:pt>
    <dgm:pt modelId="{75DAB644-3627-43FF-964C-C5FF44AB5E7B}" type="pres">
      <dgm:prSet presAssocID="{512587FB-AEAD-488D-9634-B309D7C8021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30A1FD46-7BB5-4A5B-9124-F22BCD2BDE84}" type="pres">
      <dgm:prSet presAssocID="{512587FB-AEAD-488D-9634-B309D7C8021C}" presName="spaceRect" presStyleCnt="0"/>
      <dgm:spPr/>
    </dgm:pt>
    <dgm:pt modelId="{E01194F6-49BA-4318-8A46-87BC9561C726}" type="pres">
      <dgm:prSet presAssocID="{512587FB-AEAD-488D-9634-B309D7C8021C}" presName="parTx" presStyleLbl="revTx" presStyleIdx="0" presStyleCnt="3">
        <dgm:presLayoutVars>
          <dgm:chMax val="0"/>
          <dgm:chPref val="0"/>
        </dgm:presLayoutVars>
      </dgm:prSet>
      <dgm:spPr/>
    </dgm:pt>
    <dgm:pt modelId="{70419201-6D82-40B5-A625-2BE84BAD0597}" type="pres">
      <dgm:prSet presAssocID="{8AA93EFB-AE51-4AF8-A74B-326F595F1E4B}" presName="sibTrans" presStyleCnt="0"/>
      <dgm:spPr/>
    </dgm:pt>
    <dgm:pt modelId="{7FF405E5-AEAB-4BC6-BB88-2935EA5364B9}" type="pres">
      <dgm:prSet presAssocID="{4A5EF5B5-3B2F-4814-96DF-94373D9FDC1A}" presName="compNode" presStyleCnt="0"/>
      <dgm:spPr/>
    </dgm:pt>
    <dgm:pt modelId="{7DCF869E-B9E0-4268-9E03-4F1FF75E6750}" type="pres">
      <dgm:prSet presAssocID="{4A5EF5B5-3B2F-4814-96DF-94373D9FDC1A}" presName="bgRect" presStyleLbl="bgShp" presStyleIdx="1" presStyleCnt="2"/>
      <dgm:spPr/>
    </dgm:pt>
    <dgm:pt modelId="{DD4EE55C-7F0E-4566-9A06-EE73CD692C27}" type="pres">
      <dgm:prSet presAssocID="{4A5EF5B5-3B2F-4814-96DF-94373D9FDC1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 with solid fill"/>
        </a:ext>
      </dgm:extLst>
    </dgm:pt>
    <dgm:pt modelId="{501ADFCE-1CFE-43B3-AC93-DFDB9F5021A4}" type="pres">
      <dgm:prSet presAssocID="{4A5EF5B5-3B2F-4814-96DF-94373D9FDC1A}" presName="spaceRect" presStyleCnt="0"/>
      <dgm:spPr/>
    </dgm:pt>
    <dgm:pt modelId="{7BA66931-971A-4F2C-8642-A13F46B7F6D8}" type="pres">
      <dgm:prSet presAssocID="{4A5EF5B5-3B2F-4814-96DF-94373D9FDC1A}" presName="parTx" presStyleLbl="revTx" presStyleIdx="1" presStyleCnt="3">
        <dgm:presLayoutVars>
          <dgm:chMax val="0"/>
          <dgm:chPref val="0"/>
        </dgm:presLayoutVars>
      </dgm:prSet>
      <dgm:spPr/>
    </dgm:pt>
    <dgm:pt modelId="{1CDEE6A5-AAA2-44BD-B4FC-DC2F5B324880}" type="pres">
      <dgm:prSet presAssocID="{4A5EF5B5-3B2F-4814-96DF-94373D9FDC1A}" presName="desTx" presStyleLbl="revTx" presStyleIdx="2" presStyleCnt="3">
        <dgm:presLayoutVars/>
      </dgm:prSet>
      <dgm:spPr/>
    </dgm:pt>
  </dgm:ptLst>
  <dgm:cxnLst>
    <dgm:cxn modelId="{98ABEB00-7590-45D6-88FB-8A120921FF40}" srcId="{4A5EF5B5-3B2F-4814-96DF-94373D9FDC1A}" destId="{C3635F53-0B36-47E2-B29B-9380AD345359}" srcOrd="0" destOrd="0" parTransId="{2AAB9951-0ED5-4BC8-9494-D5473170851A}" sibTransId="{B93A46E5-9611-4006-9A55-5ABCBB7E9D94}"/>
    <dgm:cxn modelId="{6023052F-94D6-4E2E-AD2D-10780526FDA8}" srcId="{5C0CD20B-0814-4FDA-92A5-BE3A3486F869}" destId="{4A5EF5B5-3B2F-4814-96DF-94373D9FDC1A}" srcOrd="1" destOrd="0" parTransId="{3F233F23-4138-4FA9-A79A-39C78C4CCD23}" sibTransId="{D30D511E-4338-4CE6-A1B9-6FB19229EFC2}"/>
    <dgm:cxn modelId="{58D4E84C-62C1-44F6-B43A-2AA3C0EFD355}" srcId="{5C0CD20B-0814-4FDA-92A5-BE3A3486F869}" destId="{512587FB-AEAD-488D-9634-B309D7C8021C}" srcOrd="0" destOrd="0" parTransId="{04A03E8B-0C92-4454-BBCD-0BA6AB44CC4C}" sibTransId="{8AA93EFB-AE51-4AF8-A74B-326F595F1E4B}"/>
    <dgm:cxn modelId="{9D7D3892-67ED-4D6D-B945-8BC85114111B}" type="presOf" srcId="{5C0CD20B-0814-4FDA-92A5-BE3A3486F869}" destId="{160F24C2-654F-475F-9B22-BBCE6DCD88B6}" srcOrd="0" destOrd="0" presId="urn:microsoft.com/office/officeart/2018/2/layout/IconVerticalSolidList"/>
    <dgm:cxn modelId="{413481AE-7C41-4F5C-997E-E12D7197289A}" type="presOf" srcId="{C3635F53-0B36-47E2-B29B-9380AD345359}" destId="{1CDEE6A5-AAA2-44BD-B4FC-DC2F5B324880}" srcOrd="0" destOrd="0" presId="urn:microsoft.com/office/officeart/2018/2/layout/IconVerticalSolidList"/>
    <dgm:cxn modelId="{019D73C8-F4DA-4E24-9297-10D49F5F4F68}" type="presOf" srcId="{512587FB-AEAD-488D-9634-B309D7C8021C}" destId="{E01194F6-49BA-4318-8A46-87BC9561C726}" srcOrd="0" destOrd="0" presId="urn:microsoft.com/office/officeart/2018/2/layout/IconVerticalSolidList"/>
    <dgm:cxn modelId="{9E44FFDF-754C-45B3-A960-15D8DAA8550F}" type="presOf" srcId="{4A5EF5B5-3B2F-4814-96DF-94373D9FDC1A}" destId="{7BA66931-971A-4F2C-8642-A13F46B7F6D8}" srcOrd="0" destOrd="0" presId="urn:microsoft.com/office/officeart/2018/2/layout/IconVerticalSolidList"/>
    <dgm:cxn modelId="{E5F634DB-2BC1-468D-B86D-6378AA17ECB5}" type="presParOf" srcId="{160F24C2-654F-475F-9B22-BBCE6DCD88B6}" destId="{8718D169-9898-43F5-AED9-2A629222C3C1}" srcOrd="0" destOrd="0" presId="urn:microsoft.com/office/officeart/2018/2/layout/IconVerticalSolidList"/>
    <dgm:cxn modelId="{6CEB3C44-E7CE-42BB-9D96-F4480089F00E}" type="presParOf" srcId="{8718D169-9898-43F5-AED9-2A629222C3C1}" destId="{C8A3BF4F-98B4-4D34-9674-AFDBE0D87780}" srcOrd="0" destOrd="0" presId="urn:microsoft.com/office/officeart/2018/2/layout/IconVerticalSolidList"/>
    <dgm:cxn modelId="{CD6C0E11-3A0E-4924-BE15-4DF338DA7BFD}" type="presParOf" srcId="{8718D169-9898-43F5-AED9-2A629222C3C1}" destId="{75DAB644-3627-43FF-964C-C5FF44AB5E7B}" srcOrd="1" destOrd="0" presId="urn:microsoft.com/office/officeart/2018/2/layout/IconVerticalSolidList"/>
    <dgm:cxn modelId="{3B21A699-DBC0-41B7-A45A-A1EF5454EF45}" type="presParOf" srcId="{8718D169-9898-43F5-AED9-2A629222C3C1}" destId="{30A1FD46-7BB5-4A5B-9124-F22BCD2BDE84}" srcOrd="2" destOrd="0" presId="urn:microsoft.com/office/officeart/2018/2/layout/IconVerticalSolidList"/>
    <dgm:cxn modelId="{0F7A6B29-C7BB-4683-9C9B-C645F1EC930A}" type="presParOf" srcId="{8718D169-9898-43F5-AED9-2A629222C3C1}" destId="{E01194F6-49BA-4318-8A46-87BC9561C726}" srcOrd="3" destOrd="0" presId="urn:microsoft.com/office/officeart/2018/2/layout/IconVerticalSolidList"/>
    <dgm:cxn modelId="{EF08348C-2B4E-4950-B153-12C8CC0DEA36}" type="presParOf" srcId="{160F24C2-654F-475F-9B22-BBCE6DCD88B6}" destId="{70419201-6D82-40B5-A625-2BE84BAD0597}" srcOrd="1" destOrd="0" presId="urn:microsoft.com/office/officeart/2018/2/layout/IconVerticalSolidList"/>
    <dgm:cxn modelId="{AB3F742F-4EE3-46D8-8535-1E54DB3F50CF}" type="presParOf" srcId="{160F24C2-654F-475F-9B22-BBCE6DCD88B6}" destId="{7FF405E5-AEAB-4BC6-BB88-2935EA5364B9}" srcOrd="2" destOrd="0" presId="urn:microsoft.com/office/officeart/2018/2/layout/IconVerticalSolidList"/>
    <dgm:cxn modelId="{41132743-8602-4393-836C-B11BFD9A0EA2}" type="presParOf" srcId="{7FF405E5-AEAB-4BC6-BB88-2935EA5364B9}" destId="{7DCF869E-B9E0-4268-9E03-4F1FF75E6750}" srcOrd="0" destOrd="0" presId="urn:microsoft.com/office/officeart/2018/2/layout/IconVerticalSolidList"/>
    <dgm:cxn modelId="{2445ED86-B41B-4726-923F-35ECB0575138}" type="presParOf" srcId="{7FF405E5-AEAB-4BC6-BB88-2935EA5364B9}" destId="{DD4EE55C-7F0E-4566-9A06-EE73CD692C27}" srcOrd="1" destOrd="0" presId="urn:microsoft.com/office/officeart/2018/2/layout/IconVerticalSolidList"/>
    <dgm:cxn modelId="{20360E8F-CFCC-44FC-BE4B-16A25282E648}" type="presParOf" srcId="{7FF405E5-AEAB-4BC6-BB88-2935EA5364B9}" destId="{501ADFCE-1CFE-43B3-AC93-DFDB9F5021A4}" srcOrd="2" destOrd="0" presId="urn:microsoft.com/office/officeart/2018/2/layout/IconVerticalSolidList"/>
    <dgm:cxn modelId="{D457E067-751F-4F6F-A9E7-19DAF57E6C07}" type="presParOf" srcId="{7FF405E5-AEAB-4BC6-BB88-2935EA5364B9}" destId="{7BA66931-971A-4F2C-8642-A13F46B7F6D8}" srcOrd="3" destOrd="0" presId="urn:microsoft.com/office/officeart/2018/2/layout/IconVerticalSolidList"/>
    <dgm:cxn modelId="{223BEDF2-E13E-4DCC-AB32-71B41E8FB5D4}" type="presParOf" srcId="{7FF405E5-AEAB-4BC6-BB88-2935EA5364B9}" destId="{1CDEE6A5-AAA2-44BD-B4FC-DC2F5B32488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C0CD20B-0814-4FDA-92A5-BE3A3486F86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12587FB-AEAD-488D-9634-B309D7C802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“Long Short-Term Memory”</a:t>
          </a:r>
        </a:p>
      </dgm:t>
    </dgm:pt>
    <dgm:pt modelId="{04A03E8B-0C92-4454-BBCD-0BA6AB44CC4C}" type="parTrans" cxnId="{58D4E84C-62C1-44F6-B43A-2AA3C0EFD355}">
      <dgm:prSet/>
      <dgm:spPr/>
      <dgm:t>
        <a:bodyPr/>
        <a:lstStyle/>
        <a:p>
          <a:endParaRPr lang="en-US"/>
        </a:p>
      </dgm:t>
    </dgm:pt>
    <dgm:pt modelId="{8AA93EFB-AE51-4AF8-A74B-326F595F1E4B}" type="sibTrans" cxnId="{58D4E84C-62C1-44F6-B43A-2AA3C0EFD355}">
      <dgm:prSet/>
      <dgm:spPr/>
      <dgm:t>
        <a:bodyPr/>
        <a:lstStyle/>
        <a:p>
          <a:endParaRPr lang="en-US"/>
        </a:p>
      </dgm:t>
    </dgm:pt>
    <dgm:pt modelId="{4A5EF5B5-3B2F-4814-96DF-94373D9FDC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Franklin Gothic Demi Cond"/>
            </a:rPr>
            <a:t>Univariate or Multivariate Capabilities</a:t>
          </a:r>
        </a:p>
      </dgm:t>
    </dgm:pt>
    <dgm:pt modelId="{3F233F23-4138-4FA9-A79A-39C78C4CCD23}" type="parTrans" cxnId="{6023052F-94D6-4E2E-AD2D-10780526FDA8}">
      <dgm:prSet/>
      <dgm:spPr/>
      <dgm:t>
        <a:bodyPr/>
        <a:lstStyle/>
        <a:p>
          <a:endParaRPr lang="en-US"/>
        </a:p>
      </dgm:t>
    </dgm:pt>
    <dgm:pt modelId="{D30D511E-4338-4CE6-A1B9-6FB19229EFC2}" type="sibTrans" cxnId="{6023052F-94D6-4E2E-AD2D-10780526FDA8}">
      <dgm:prSet/>
      <dgm:spPr/>
      <dgm:t>
        <a:bodyPr/>
        <a:lstStyle/>
        <a:p>
          <a:endParaRPr lang="en-US"/>
        </a:p>
      </dgm:t>
    </dgm:pt>
    <dgm:pt modelId="{C0D75A4C-4286-4B02-A7E2-33217D073278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latin typeface="Franklin Gothic Demi Cond"/>
          </a:endParaRPr>
        </a:p>
      </dgm:t>
    </dgm:pt>
    <dgm:pt modelId="{7095B069-1A45-4302-9488-F8E46345F423}" type="parTrans" cxnId="{6C89EA27-485B-46D3-91DC-6FB15F24BEB9}">
      <dgm:prSet/>
      <dgm:spPr/>
      <dgm:t>
        <a:bodyPr/>
        <a:lstStyle/>
        <a:p>
          <a:endParaRPr lang="en-US"/>
        </a:p>
      </dgm:t>
    </dgm:pt>
    <dgm:pt modelId="{2CBD7D66-E92B-4C9F-B46E-7A49C0D5F905}" type="sibTrans" cxnId="{6C89EA27-485B-46D3-91DC-6FB15F24BEB9}">
      <dgm:prSet/>
      <dgm:spPr/>
      <dgm:t>
        <a:bodyPr/>
        <a:lstStyle/>
        <a:p>
          <a:endParaRPr lang="en-US"/>
        </a:p>
      </dgm:t>
    </dgm:pt>
    <dgm:pt modelId="{E66452DF-6339-4B17-811C-03741EDDD7B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Franklin Gothic Demi Cond"/>
            </a:rPr>
            <a:t> </a:t>
          </a:r>
          <a:r>
            <a:rPr lang="en-US" u="none">
              <a:latin typeface="Franklin Gothic Demi Cond"/>
            </a:rPr>
            <a:t>Artificial</a:t>
          </a:r>
          <a:r>
            <a:rPr lang="en-US" u="none"/>
            <a:t> </a:t>
          </a:r>
          <a:r>
            <a:rPr lang="en-US" u="none">
              <a:latin typeface="Franklin Gothic Demi Cond"/>
            </a:rPr>
            <a:t>Recurrent</a:t>
          </a:r>
          <a:r>
            <a:rPr lang="en-US" u="none"/>
            <a:t> </a:t>
          </a:r>
          <a:r>
            <a:rPr lang="en-US" u="none">
              <a:latin typeface="Franklin Gothic Demi Cond"/>
            </a:rPr>
            <a:t>Neural</a:t>
          </a:r>
          <a:r>
            <a:rPr lang="en-US" u="none"/>
            <a:t> </a:t>
          </a:r>
          <a:r>
            <a:rPr lang="en-US" u="none">
              <a:latin typeface="Franklin Gothic Demi Cond"/>
            </a:rPr>
            <a:t>Network (RNN) </a:t>
          </a:r>
          <a:endParaRPr lang="en-US" u="none"/>
        </a:p>
      </dgm:t>
    </dgm:pt>
    <dgm:pt modelId="{28AB45D6-AF28-45A9-9364-638E92B60F17}" type="parTrans" cxnId="{E44C5E98-A126-48A1-AB8E-BDC719AFF7DE}">
      <dgm:prSet/>
      <dgm:spPr/>
      <dgm:t>
        <a:bodyPr/>
        <a:lstStyle/>
        <a:p>
          <a:endParaRPr lang="en-US"/>
        </a:p>
      </dgm:t>
    </dgm:pt>
    <dgm:pt modelId="{186A92FF-F4A8-478A-94D0-A802E0CEB571}" type="sibTrans" cxnId="{E44C5E98-A126-48A1-AB8E-BDC719AFF7DE}">
      <dgm:prSet/>
      <dgm:spPr/>
      <dgm:t>
        <a:bodyPr/>
        <a:lstStyle/>
        <a:p>
          <a:endParaRPr lang="en-US"/>
        </a:p>
      </dgm:t>
    </dgm:pt>
    <dgm:pt modelId="{160F24C2-654F-475F-9B22-BBCE6DCD88B6}" type="pres">
      <dgm:prSet presAssocID="{5C0CD20B-0814-4FDA-92A5-BE3A3486F869}" presName="root" presStyleCnt="0">
        <dgm:presLayoutVars>
          <dgm:dir/>
          <dgm:resizeHandles val="exact"/>
        </dgm:presLayoutVars>
      </dgm:prSet>
      <dgm:spPr/>
    </dgm:pt>
    <dgm:pt modelId="{8718D169-9898-43F5-AED9-2A629222C3C1}" type="pres">
      <dgm:prSet presAssocID="{512587FB-AEAD-488D-9634-B309D7C8021C}" presName="compNode" presStyleCnt="0"/>
      <dgm:spPr/>
    </dgm:pt>
    <dgm:pt modelId="{C8A3BF4F-98B4-4D34-9674-AFDBE0D87780}" type="pres">
      <dgm:prSet presAssocID="{512587FB-AEAD-488D-9634-B309D7C8021C}" presName="bgRect" presStyleLbl="bgShp" presStyleIdx="0" presStyleCnt="3"/>
      <dgm:spPr>
        <a:solidFill>
          <a:schemeClr val="accent1"/>
        </a:solidFill>
      </dgm:spPr>
    </dgm:pt>
    <dgm:pt modelId="{75DAB644-3627-43FF-964C-C5FF44AB5E7B}" type="pres">
      <dgm:prSet presAssocID="{512587FB-AEAD-488D-9634-B309D7C8021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30A1FD46-7BB5-4A5B-9124-F22BCD2BDE84}" type="pres">
      <dgm:prSet presAssocID="{512587FB-AEAD-488D-9634-B309D7C8021C}" presName="spaceRect" presStyleCnt="0"/>
      <dgm:spPr/>
    </dgm:pt>
    <dgm:pt modelId="{E01194F6-49BA-4318-8A46-87BC9561C726}" type="pres">
      <dgm:prSet presAssocID="{512587FB-AEAD-488D-9634-B309D7C8021C}" presName="parTx" presStyleLbl="revTx" presStyleIdx="0" presStyleCnt="4">
        <dgm:presLayoutVars>
          <dgm:chMax val="0"/>
          <dgm:chPref val="0"/>
        </dgm:presLayoutVars>
      </dgm:prSet>
      <dgm:spPr/>
    </dgm:pt>
    <dgm:pt modelId="{70419201-6D82-40B5-A625-2BE84BAD0597}" type="pres">
      <dgm:prSet presAssocID="{8AA93EFB-AE51-4AF8-A74B-326F595F1E4B}" presName="sibTrans" presStyleCnt="0"/>
      <dgm:spPr/>
    </dgm:pt>
    <dgm:pt modelId="{7FF405E5-AEAB-4BC6-BB88-2935EA5364B9}" type="pres">
      <dgm:prSet presAssocID="{4A5EF5B5-3B2F-4814-96DF-94373D9FDC1A}" presName="compNode" presStyleCnt="0"/>
      <dgm:spPr/>
    </dgm:pt>
    <dgm:pt modelId="{7DCF869E-B9E0-4268-9E03-4F1FF75E6750}" type="pres">
      <dgm:prSet presAssocID="{4A5EF5B5-3B2F-4814-96DF-94373D9FDC1A}" presName="bgRect" presStyleLbl="bgShp" presStyleIdx="1" presStyleCnt="3"/>
      <dgm:spPr/>
    </dgm:pt>
    <dgm:pt modelId="{DD4EE55C-7F0E-4566-9A06-EE73CD692C27}" type="pres">
      <dgm:prSet presAssocID="{4A5EF5B5-3B2F-4814-96DF-94373D9FDC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501ADFCE-1CFE-43B3-AC93-DFDB9F5021A4}" type="pres">
      <dgm:prSet presAssocID="{4A5EF5B5-3B2F-4814-96DF-94373D9FDC1A}" presName="spaceRect" presStyleCnt="0"/>
      <dgm:spPr/>
    </dgm:pt>
    <dgm:pt modelId="{7BA66931-971A-4F2C-8642-A13F46B7F6D8}" type="pres">
      <dgm:prSet presAssocID="{4A5EF5B5-3B2F-4814-96DF-94373D9FDC1A}" presName="parTx" presStyleLbl="revTx" presStyleIdx="1" presStyleCnt="4">
        <dgm:presLayoutVars>
          <dgm:chMax val="0"/>
          <dgm:chPref val="0"/>
        </dgm:presLayoutVars>
      </dgm:prSet>
      <dgm:spPr/>
    </dgm:pt>
    <dgm:pt modelId="{2A66ABC8-1127-42C6-8115-4AD2CCD5783E}" type="pres">
      <dgm:prSet presAssocID="{D30D511E-4338-4CE6-A1B9-6FB19229EFC2}" presName="sibTrans" presStyleCnt="0"/>
      <dgm:spPr/>
    </dgm:pt>
    <dgm:pt modelId="{761F48FA-0526-4AF1-8DE1-84E9D2CEFEE6}" type="pres">
      <dgm:prSet presAssocID="{E66452DF-6339-4B17-811C-03741EDDD7BA}" presName="compNode" presStyleCnt="0"/>
      <dgm:spPr/>
    </dgm:pt>
    <dgm:pt modelId="{3AF52068-15D6-414E-9B14-C8DA8F7BCDA0}" type="pres">
      <dgm:prSet presAssocID="{E66452DF-6339-4B17-811C-03741EDDD7BA}" presName="bgRect" presStyleLbl="bgShp" presStyleIdx="2" presStyleCnt="3"/>
      <dgm:spPr>
        <a:solidFill>
          <a:schemeClr val="accent4"/>
        </a:solidFill>
      </dgm:spPr>
    </dgm:pt>
    <dgm:pt modelId="{12B8F286-2F1B-4EBB-8D54-6FE7DF550C16}" type="pres">
      <dgm:prSet presAssocID="{E66452DF-6339-4B17-811C-03741EDDD7B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outline"/>
        </a:ext>
      </dgm:extLst>
    </dgm:pt>
    <dgm:pt modelId="{C2D74CAA-F5A8-4326-9404-1723924EBA07}" type="pres">
      <dgm:prSet presAssocID="{E66452DF-6339-4B17-811C-03741EDDD7BA}" presName="spaceRect" presStyleCnt="0"/>
      <dgm:spPr/>
    </dgm:pt>
    <dgm:pt modelId="{F7A2A2E8-1B38-4D0B-B873-51B963180277}" type="pres">
      <dgm:prSet presAssocID="{E66452DF-6339-4B17-811C-03741EDDD7BA}" presName="parTx" presStyleLbl="revTx" presStyleIdx="2" presStyleCnt="4">
        <dgm:presLayoutVars>
          <dgm:chMax val="0"/>
          <dgm:chPref val="0"/>
        </dgm:presLayoutVars>
      </dgm:prSet>
      <dgm:spPr/>
    </dgm:pt>
    <dgm:pt modelId="{8A6094DF-D637-48D9-898E-1C8261C12B21}" type="pres">
      <dgm:prSet presAssocID="{E66452DF-6339-4B17-811C-03741EDDD7BA}" presName="desTx" presStyleLbl="revTx" presStyleIdx="3" presStyleCnt="4">
        <dgm:presLayoutVars/>
      </dgm:prSet>
      <dgm:spPr/>
    </dgm:pt>
  </dgm:ptLst>
  <dgm:cxnLst>
    <dgm:cxn modelId="{6C89EA27-485B-46D3-91DC-6FB15F24BEB9}" srcId="{E66452DF-6339-4B17-811C-03741EDDD7BA}" destId="{C0D75A4C-4286-4B02-A7E2-33217D073278}" srcOrd="0" destOrd="0" parTransId="{7095B069-1A45-4302-9488-F8E46345F423}" sibTransId="{2CBD7D66-E92B-4C9F-B46E-7A49C0D5F905}"/>
    <dgm:cxn modelId="{6023052F-94D6-4E2E-AD2D-10780526FDA8}" srcId="{5C0CD20B-0814-4FDA-92A5-BE3A3486F869}" destId="{4A5EF5B5-3B2F-4814-96DF-94373D9FDC1A}" srcOrd="1" destOrd="0" parTransId="{3F233F23-4138-4FA9-A79A-39C78C4CCD23}" sibTransId="{D30D511E-4338-4CE6-A1B9-6FB19229EFC2}"/>
    <dgm:cxn modelId="{F483FB47-A6A1-4C96-BC8A-EFE55C9FABBA}" type="presOf" srcId="{512587FB-AEAD-488D-9634-B309D7C8021C}" destId="{E01194F6-49BA-4318-8A46-87BC9561C726}" srcOrd="0" destOrd="0" presId="urn:microsoft.com/office/officeart/2018/2/layout/IconVerticalSolidList"/>
    <dgm:cxn modelId="{97877469-606B-4CDA-BD35-F5771A497495}" type="presOf" srcId="{E66452DF-6339-4B17-811C-03741EDDD7BA}" destId="{F7A2A2E8-1B38-4D0B-B873-51B963180277}" srcOrd="0" destOrd="0" presId="urn:microsoft.com/office/officeart/2018/2/layout/IconVerticalSolidList"/>
    <dgm:cxn modelId="{58D4E84C-62C1-44F6-B43A-2AA3C0EFD355}" srcId="{5C0CD20B-0814-4FDA-92A5-BE3A3486F869}" destId="{512587FB-AEAD-488D-9634-B309D7C8021C}" srcOrd="0" destOrd="0" parTransId="{04A03E8B-0C92-4454-BBCD-0BA6AB44CC4C}" sibTransId="{8AA93EFB-AE51-4AF8-A74B-326F595F1E4B}"/>
    <dgm:cxn modelId="{B6E44B82-5505-4B0B-8D14-2A1247E2EC5C}" type="presOf" srcId="{4A5EF5B5-3B2F-4814-96DF-94373D9FDC1A}" destId="{7BA66931-971A-4F2C-8642-A13F46B7F6D8}" srcOrd="0" destOrd="0" presId="urn:microsoft.com/office/officeart/2018/2/layout/IconVerticalSolidList"/>
    <dgm:cxn modelId="{9D7D3892-67ED-4D6D-B945-8BC85114111B}" type="presOf" srcId="{5C0CD20B-0814-4FDA-92A5-BE3A3486F869}" destId="{160F24C2-654F-475F-9B22-BBCE6DCD88B6}" srcOrd="0" destOrd="0" presId="urn:microsoft.com/office/officeart/2018/2/layout/IconVerticalSolidList"/>
    <dgm:cxn modelId="{E44C5E98-A126-48A1-AB8E-BDC719AFF7DE}" srcId="{5C0CD20B-0814-4FDA-92A5-BE3A3486F869}" destId="{E66452DF-6339-4B17-811C-03741EDDD7BA}" srcOrd="2" destOrd="0" parTransId="{28AB45D6-AF28-45A9-9364-638E92B60F17}" sibTransId="{186A92FF-F4A8-478A-94D0-A802E0CEB571}"/>
    <dgm:cxn modelId="{01DA1FB7-19AE-428E-A4F9-A3F8B796E457}" type="presOf" srcId="{C0D75A4C-4286-4B02-A7E2-33217D073278}" destId="{8A6094DF-D637-48D9-898E-1C8261C12B21}" srcOrd="0" destOrd="0" presId="urn:microsoft.com/office/officeart/2018/2/layout/IconVerticalSolidList"/>
    <dgm:cxn modelId="{C20720FC-4149-4F7D-8EDF-F45581E6EC67}" type="presParOf" srcId="{160F24C2-654F-475F-9B22-BBCE6DCD88B6}" destId="{8718D169-9898-43F5-AED9-2A629222C3C1}" srcOrd="0" destOrd="0" presId="urn:microsoft.com/office/officeart/2018/2/layout/IconVerticalSolidList"/>
    <dgm:cxn modelId="{B54D194F-E356-438E-BD34-5CA278F8C296}" type="presParOf" srcId="{8718D169-9898-43F5-AED9-2A629222C3C1}" destId="{C8A3BF4F-98B4-4D34-9674-AFDBE0D87780}" srcOrd="0" destOrd="0" presId="urn:microsoft.com/office/officeart/2018/2/layout/IconVerticalSolidList"/>
    <dgm:cxn modelId="{CD3A8D98-C5BA-442A-B52D-5F78BCA71850}" type="presParOf" srcId="{8718D169-9898-43F5-AED9-2A629222C3C1}" destId="{75DAB644-3627-43FF-964C-C5FF44AB5E7B}" srcOrd="1" destOrd="0" presId="urn:microsoft.com/office/officeart/2018/2/layout/IconVerticalSolidList"/>
    <dgm:cxn modelId="{FFF31E97-AAAC-482E-8A59-80C6A5DDEB51}" type="presParOf" srcId="{8718D169-9898-43F5-AED9-2A629222C3C1}" destId="{30A1FD46-7BB5-4A5B-9124-F22BCD2BDE84}" srcOrd="2" destOrd="0" presId="urn:microsoft.com/office/officeart/2018/2/layout/IconVerticalSolidList"/>
    <dgm:cxn modelId="{E8B1B211-171D-4606-BCB4-0437E6F34938}" type="presParOf" srcId="{8718D169-9898-43F5-AED9-2A629222C3C1}" destId="{E01194F6-49BA-4318-8A46-87BC9561C726}" srcOrd="3" destOrd="0" presId="urn:microsoft.com/office/officeart/2018/2/layout/IconVerticalSolidList"/>
    <dgm:cxn modelId="{05BF9777-DC41-4679-9A94-6668CE583F84}" type="presParOf" srcId="{160F24C2-654F-475F-9B22-BBCE6DCD88B6}" destId="{70419201-6D82-40B5-A625-2BE84BAD0597}" srcOrd="1" destOrd="0" presId="urn:microsoft.com/office/officeart/2018/2/layout/IconVerticalSolidList"/>
    <dgm:cxn modelId="{73922A08-FF7D-4C3C-955D-2969E9826F13}" type="presParOf" srcId="{160F24C2-654F-475F-9B22-BBCE6DCD88B6}" destId="{7FF405E5-AEAB-4BC6-BB88-2935EA5364B9}" srcOrd="2" destOrd="0" presId="urn:microsoft.com/office/officeart/2018/2/layout/IconVerticalSolidList"/>
    <dgm:cxn modelId="{09CA0AF9-B101-489C-9054-2C72050F0E5B}" type="presParOf" srcId="{7FF405E5-AEAB-4BC6-BB88-2935EA5364B9}" destId="{7DCF869E-B9E0-4268-9E03-4F1FF75E6750}" srcOrd="0" destOrd="0" presId="urn:microsoft.com/office/officeart/2018/2/layout/IconVerticalSolidList"/>
    <dgm:cxn modelId="{9D32183D-A7E6-4B24-B20A-A07FCB54B4A3}" type="presParOf" srcId="{7FF405E5-AEAB-4BC6-BB88-2935EA5364B9}" destId="{DD4EE55C-7F0E-4566-9A06-EE73CD692C27}" srcOrd="1" destOrd="0" presId="urn:microsoft.com/office/officeart/2018/2/layout/IconVerticalSolidList"/>
    <dgm:cxn modelId="{1B273CA5-1D9A-47EE-B34E-F9F9D3840599}" type="presParOf" srcId="{7FF405E5-AEAB-4BC6-BB88-2935EA5364B9}" destId="{501ADFCE-1CFE-43B3-AC93-DFDB9F5021A4}" srcOrd="2" destOrd="0" presId="urn:microsoft.com/office/officeart/2018/2/layout/IconVerticalSolidList"/>
    <dgm:cxn modelId="{F97754A4-946E-418E-BB6F-D821919EDD46}" type="presParOf" srcId="{7FF405E5-AEAB-4BC6-BB88-2935EA5364B9}" destId="{7BA66931-971A-4F2C-8642-A13F46B7F6D8}" srcOrd="3" destOrd="0" presId="urn:microsoft.com/office/officeart/2018/2/layout/IconVerticalSolidList"/>
    <dgm:cxn modelId="{24E97763-DB90-4A37-9558-E39DFB77F075}" type="presParOf" srcId="{160F24C2-654F-475F-9B22-BBCE6DCD88B6}" destId="{2A66ABC8-1127-42C6-8115-4AD2CCD5783E}" srcOrd="3" destOrd="0" presId="urn:microsoft.com/office/officeart/2018/2/layout/IconVerticalSolidList"/>
    <dgm:cxn modelId="{487FEAA8-6D84-4797-AC64-52E883B4ED40}" type="presParOf" srcId="{160F24C2-654F-475F-9B22-BBCE6DCD88B6}" destId="{761F48FA-0526-4AF1-8DE1-84E9D2CEFEE6}" srcOrd="4" destOrd="0" presId="urn:microsoft.com/office/officeart/2018/2/layout/IconVerticalSolidList"/>
    <dgm:cxn modelId="{198B3168-E76C-4D9A-906F-A5A5F40C7A76}" type="presParOf" srcId="{761F48FA-0526-4AF1-8DE1-84E9D2CEFEE6}" destId="{3AF52068-15D6-414E-9B14-C8DA8F7BCDA0}" srcOrd="0" destOrd="0" presId="urn:microsoft.com/office/officeart/2018/2/layout/IconVerticalSolidList"/>
    <dgm:cxn modelId="{2BC79342-086B-456E-85D0-9E311DD79368}" type="presParOf" srcId="{761F48FA-0526-4AF1-8DE1-84E9D2CEFEE6}" destId="{12B8F286-2F1B-4EBB-8D54-6FE7DF550C16}" srcOrd="1" destOrd="0" presId="urn:microsoft.com/office/officeart/2018/2/layout/IconVerticalSolidList"/>
    <dgm:cxn modelId="{B0D38487-52D8-49F8-94F8-B05DFE82BA2B}" type="presParOf" srcId="{761F48FA-0526-4AF1-8DE1-84E9D2CEFEE6}" destId="{C2D74CAA-F5A8-4326-9404-1723924EBA07}" srcOrd="2" destOrd="0" presId="urn:microsoft.com/office/officeart/2018/2/layout/IconVerticalSolidList"/>
    <dgm:cxn modelId="{8F58D852-C8DA-4B85-A988-0042CC16A225}" type="presParOf" srcId="{761F48FA-0526-4AF1-8DE1-84E9D2CEFEE6}" destId="{F7A2A2E8-1B38-4D0B-B873-51B963180277}" srcOrd="3" destOrd="0" presId="urn:microsoft.com/office/officeart/2018/2/layout/IconVerticalSolidList"/>
    <dgm:cxn modelId="{0730C65B-40D8-4720-B156-6A56EB970402}" type="presParOf" srcId="{761F48FA-0526-4AF1-8DE1-84E9D2CEFEE6}" destId="{8A6094DF-D637-48D9-898E-1C8261C12B2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A7DDE25-DDF5-49D3-9A12-C81EACBD9B86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05BF6B6-E408-45B8-8DDD-AC7F8F310E5E}">
      <dgm:prSet/>
      <dgm:spPr/>
      <dgm:t>
        <a:bodyPr/>
        <a:lstStyle/>
        <a:p>
          <a:pPr rtl="0"/>
          <a:r>
            <a:rPr lang="en-US">
              <a:latin typeface="Franklin Gothic Medium"/>
            </a:rPr>
            <a:t>Vanguard's VTI Index can be used as a reliable US economic indicator</a:t>
          </a:r>
        </a:p>
      </dgm:t>
    </dgm:pt>
    <dgm:pt modelId="{65F1FF3E-F9BF-4CDE-B26D-4AB1EF9CD7A3}" type="parTrans" cxnId="{D687F400-D0E3-4216-8B2E-C431A049BE78}">
      <dgm:prSet/>
      <dgm:spPr/>
      <dgm:t>
        <a:bodyPr/>
        <a:lstStyle/>
        <a:p>
          <a:endParaRPr lang="en-US"/>
        </a:p>
      </dgm:t>
    </dgm:pt>
    <dgm:pt modelId="{F6F76740-0592-428D-968C-D4B727A4D611}" type="sibTrans" cxnId="{D687F400-D0E3-4216-8B2E-C431A049BE78}">
      <dgm:prSet/>
      <dgm:spPr/>
      <dgm:t>
        <a:bodyPr/>
        <a:lstStyle/>
        <a:p>
          <a:endParaRPr lang="en-US"/>
        </a:p>
      </dgm:t>
    </dgm:pt>
    <dgm:pt modelId="{9996AAD2-2EC6-48EC-BA72-44A08DCC6EA6}">
      <dgm:prSet/>
      <dgm:spPr/>
      <dgm:t>
        <a:bodyPr/>
        <a:lstStyle/>
        <a:p>
          <a:pPr rtl="0"/>
          <a:r>
            <a:rPr lang="en-US">
              <a:latin typeface="Franklin Gothic Medium"/>
            </a:rPr>
            <a:t>SARIMAX, ARIMA, and LSTM are all excellent models to use for predicting Vanguard's VTI stock prices [3]</a:t>
          </a:r>
        </a:p>
      </dgm:t>
    </dgm:pt>
    <dgm:pt modelId="{673D1F95-DDA2-4614-AA8F-DAA5AB244842}" type="parTrans" cxnId="{F0FF658B-FD7A-4DD9-9F85-7C8C8B4A0206}">
      <dgm:prSet/>
      <dgm:spPr/>
      <dgm:t>
        <a:bodyPr/>
        <a:lstStyle/>
        <a:p>
          <a:endParaRPr lang="en-US"/>
        </a:p>
      </dgm:t>
    </dgm:pt>
    <dgm:pt modelId="{D2E625F0-C29C-40DB-BE25-5764DCBB50F9}" type="sibTrans" cxnId="{F0FF658B-FD7A-4DD9-9F85-7C8C8B4A0206}">
      <dgm:prSet/>
      <dgm:spPr/>
      <dgm:t>
        <a:bodyPr/>
        <a:lstStyle/>
        <a:p>
          <a:endParaRPr lang="en-US"/>
        </a:p>
      </dgm:t>
    </dgm:pt>
    <dgm:pt modelId="{59C51725-779E-458E-B8D9-0B8348009CAC}">
      <dgm:prSet/>
      <dgm:spPr/>
      <dgm:t>
        <a:bodyPr/>
        <a:lstStyle/>
        <a:p>
          <a:pPr rtl="0"/>
          <a:r>
            <a:rPr lang="en-US">
              <a:latin typeface="Franklin Gothic Medium"/>
            </a:rPr>
            <a:t>Reliably predicts index price trend</a:t>
          </a:r>
        </a:p>
      </dgm:t>
    </dgm:pt>
    <dgm:pt modelId="{13D802AB-4C10-4EB6-9E39-C9F1EAE0DC91}" type="parTrans" cxnId="{884CA808-BCD8-40D7-A004-3FE8520BF2DD}">
      <dgm:prSet/>
      <dgm:spPr/>
      <dgm:t>
        <a:bodyPr/>
        <a:lstStyle/>
        <a:p>
          <a:endParaRPr lang="en-US"/>
        </a:p>
      </dgm:t>
    </dgm:pt>
    <dgm:pt modelId="{C449A610-E91A-4299-872E-40373AB4F676}" type="sibTrans" cxnId="{884CA808-BCD8-40D7-A004-3FE8520BF2DD}">
      <dgm:prSet/>
      <dgm:spPr/>
      <dgm:t>
        <a:bodyPr/>
        <a:lstStyle/>
        <a:p>
          <a:endParaRPr lang="en-US"/>
        </a:p>
      </dgm:t>
    </dgm:pt>
    <dgm:pt modelId="{FA041360-EF04-40DC-83D7-BF627BFBD021}">
      <dgm:prSet/>
      <dgm:spPr/>
      <dgm:t>
        <a:bodyPr/>
        <a:lstStyle/>
        <a:p>
          <a:pPr rtl="0"/>
          <a:r>
            <a:rPr lang="en-US">
              <a:latin typeface="Franklin Gothic Medium"/>
            </a:rPr>
            <a:t>SARIMAX has the most accurate short-term predictions (&lt;1 year) between the tested models</a:t>
          </a:r>
        </a:p>
      </dgm:t>
    </dgm:pt>
    <dgm:pt modelId="{18D68A0A-17B9-4DF6-95B7-360DEE93DC38}" type="parTrans" cxnId="{9BAC4D47-ABF2-40CA-8BE1-D5B66FB85F80}">
      <dgm:prSet/>
      <dgm:spPr/>
      <dgm:t>
        <a:bodyPr/>
        <a:lstStyle/>
        <a:p>
          <a:endParaRPr lang="en-US"/>
        </a:p>
      </dgm:t>
    </dgm:pt>
    <dgm:pt modelId="{A0775BDC-08F0-4066-9C79-8FB904DC6182}" type="sibTrans" cxnId="{9BAC4D47-ABF2-40CA-8BE1-D5B66FB85F80}">
      <dgm:prSet/>
      <dgm:spPr/>
      <dgm:t>
        <a:bodyPr/>
        <a:lstStyle/>
        <a:p>
          <a:endParaRPr lang="en-US"/>
        </a:p>
      </dgm:t>
    </dgm:pt>
    <dgm:pt modelId="{3836128D-E9B6-4EE5-A594-5E9A9ED89A73}">
      <dgm:prSet/>
      <dgm:spPr/>
      <dgm:t>
        <a:bodyPr/>
        <a:lstStyle/>
        <a:p>
          <a:pPr rtl="0"/>
          <a:r>
            <a:rPr lang="en-US">
              <a:latin typeface="Franklin Gothic Medium"/>
            </a:rPr>
            <a:t>The Vanguard ETFs representing the top 5 sectors in the US</a:t>
          </a:r>
        </a:p>
      </dgm:t>
    </dgm:pt>
    <dgm:pt modelId="{51717A06-2964-45BD-98F6-561BAF2F3B63}" type="parTrans" cxnId="{CADAF3B2-2CD3-42E2-B63D-98018891D887}">
      <dgm:prSet/>
      <dgm:spPr/>
      <dgm:t>
        <a:bodyPr/>
        <a:lstStyle/>
        <a:p>
          <a:endParaRPr lang="en-US"/>
        </a:p>
      </dgm:t>
    </dgm:pt>
    <dgm:pt modelId="{E5255F91-7369-4881-ADED-8AEAB20F321B}" type="sibTrans" cxnId="{CADAF3B2-2CD3-42E2-B63D-98018891D887}">
      <dgm:prSet/>
      <dgm:spPr/>
      <dgm:t>
        <a:bodyPr/>
        <a:lstStyle/>
        <a:p>
          <a:endParaRPr lang="en-US"/>
        </a:p>
      </dgm:t>
    </dgm:pt>
    <dgm:pt modelId="{DDC12587-EF57-4BA4-9845-1E1FFC2A368F}">
      <dgm:prSet/>
      <dgm:spPr/>
      <dgm:t>
        <a:bodyPr/>
        <a:lstStyle/>
        <a:p>
          <a:r>
            <a:rPr lang="en-US">
              <a:latin typeface="Franklin Gothic Medium"/>
            </a:rPr>
            <a:t>Low-risk, low-reward</a:t>
          </a:r>
        </a:p>
      </dgm:t>
    </dgm:pt>
    <dgm:pt modelId="{4F024013-D71D-4021-8552-6245857AF0B8}" type="parTrans" cxnId="{3476CC98-D2B3-4127-865C-F9D7B46D6FB7}">
      <dgm:prSet/>
      <dgm:spPr/>
      <dgm:t>
        <a:bodyPr/>
        <a:lstStyle/>
        <a:p>
          <a:endParaRPr lang="en-US"/>
        </a:p>
      </dgm:t>
    </dgm:pt>
    <dgm:pt modelId="{75BF850B-44D0-4E0D-95CF-A22EE1CBDB98}" type="sibTrans" cxnId="{3476CC98-D2B3-4127-865C-F9D7B46D6FB7}">
      <dgm:prSet/>
      <dgm:spPr/>
      <dgm:t>
        <a:bodyPr/>
        <a:lstStyle/>
        <a:p>
          <a:endParaRPr lang="en-US"/>
        </a:p>
      </dgm:t>
    </dgm:pt>
    <dgm:pt modelId="{A563CD52-7B12-489E-AB75-DC69CA397520}">
      <dgm:prSet/>
      <dgm:spPr/>
      <dgm:t>
        <a:bodyPr/>
        <a:lstStyle/>
        <a:p>
          <a:r>
            <a:rPr lang="en-US">
              <a:latin typeface="Franklin Gothic Medium"/>
            </a:rPr>
            <a:t>Industry with highest returns on investment:</a:t>
          </a:r>
        </a:p>
      </dgm:t>
    </dgm:pt>
    <dgm:pt modelId="{2BF608CB-24AC-4EC8-98BE-148E6224AB15}" type="parTrans" cxnId="{E1B7A6F6-8E7D-4090-86CD-807853E48443}">
      <dgm:prSet/>
      <dgm:spPr/>
      <dgm:t>
        <a:bodyPr/>
        <a:lstStyle/>
        <a:p>
          <a:endParaRPr lang="en-US"/>
        </a:p>
      </dgm:t>
    </dgm:pt>
    <dgm:pt modelId="{9D322324-6D24-42B0-BEDB-B04AD66E10D7}" type="sibTrans" cxnId="{E1B7A6F6-8E7D-4090-86CD-807853E48443}">
      <dgm:prSet/>
      <dgm:spPr/>
      <dgm:t>
        <a:bodyPr/>
        <a:lstStyle/>
        <a:p>
          <a:endParaRPr lang="en-US"/>
        </a:p>
      </dgm:t>
    </dgm:pt>
    <dgm:pt modelId="{97BF4B30-9173-41D4-BDF5-9C61993AA044}">
      <dgm:prSet/>
      <dgm:spPr/>
      <dgm:t>
        <a:bodyPr/>
        <a:lstStyle/>
        <a:p>
          <a:pPr rtl="0"/>
          <a:r>
            <a:rPr lang="en-US" b="0">
              <a:latin typeface="Franklin Gothic Medium"/>
            </a:rPr>
            <a:t>Technology and Information</a:t>
          </a:r>
          <a:r>
            <a:rPr lang="en-US">
              <a:latin typeface="Franklin Gothic Medium"/>
            </a:rPr>
            <a:t> (VGT)</a:t>
          </a:r>
        </a:p>
      </dgm:t>
    </dgm:pt>
    <dgm:pt modelId="{9E7D2827-69F3-4FEA-8CE0-C28DC4C83195}" type="parTrans" cxnId="{4C1722DD-BEA2-4AE0-9772-6B968A17CBD3}">
      <dgm:prSet/>
      <dgm:spPr/>
      <dgm:t>
        <a:bodyPr/>
        <a:lstStyle/>
        <a:p>
          <a:endParaRPr lang="en-US"/>
        </a:p>
      </dgm:t>
    </dgm:pt>
    <dgm:pt modelId="{F0F9EB10-3427-4CF1-A678-01EAD9E8D443}" type="sibTrans" cxnId="{4C1722DD-BEA2-4AE0-9772-6B968A17CBD3}">
      <dgm:prSet/>
      <dgm:spPr/>
      <dgm:t>
        <a:bodyPr/>
        <a:lstStyle/>
        <a:p>
          <a:endParaRPr lang="en-US"/>
        </a:p>
      </dgm:t>
    </dgm:pt>
    <dgm:pt modelId="{D226CB73-4943-48D8-B137-239FFB00E012}">
      <dgm:prSet/>
      <dgm:spPr/>
      <dgm:t>
        <a:bodyPr/>
        <a:lstStyle/>
        <a:p>
          <a:r>
            <a:rPr lang="en-US">
              <a:latin typeface="Franklin Gothic Medium"/>
            </a:rPr>
            <a:t>Industry with lowest risk:</a:t>
          </a:r>
        </a:p>
      </dgm:t>
    </dgm:pt>
    <dgm:pt modelId="{8247AFF4-3E97-48C7-9049-28D4D2514FBB}" type="parTrans" cxnId="{71FA2EB4-7497-413E-A095-6F68DB455384}">
      <dgm:prSet/>
      <dgm:spPr/>
      <dgm:t>
        <a:bodyPr/>
        <a:lstStyle/>
        <a:p>
          <a:endParaRPr lang="en-US"/>
        </a:p>
      </dgm:t>
    </dgm:pt>
    <dgm:pt modelId="{89C1481B-94FC-4570-9130-9379334157BE}" type="sibTrans" cxnId="{71FA2EB4-7497-413E-A095-6F68DB455384}">
      <dgm:prSet/>
      <dgm:spPr/>
      <dgm:t>
        <a:bodyPr/>
        <a:lstStyle/>
        <a:p>
          <a:endParaRPr lang="en-US"/>
        </a:p>
      </dgm:t>
    </dgm:pt>
    <dgm:pt modelId="{C30CA83C-978F-4BA2-AA8D-DDECC060F551}">
      <dgm:prSet/>
      <dgm:spPr/>
      <dgm:t>
        <a:bodyPr/>
        <a:lstStyle/>
        <a:p>
          <a:pPr rtl="0"/>
          <a:r>
            <a:rPr lang="en-US">
              <a:latin typeface="Franklin Gothic Medium"/>
            </a:rPr>
            <a:t>Healthcare (VHT)</a:t>
          </a:r>
        </a:p>
      </dgm:t>
    </dgm:pt>
    <dgm:pt modelId="{010D3689-4917-4329-AEAF-711641E7F1C5}" type="parTrans" cxnId="{8DE5614D-24C8-42D3-9B5C-CFEC9DC8F119}">
      <dgm:prSet/>
      <dgm:spPr/>
      <dgm:t>
        <a:bodyPr/>
        <a:lstStyle/>
        <a:p>
          <a:endParaRPr lang="en-US"/>
        </a:p>
      </dgm:t>
    </dgm:pt>
    <dgm:pt modelId="{554EFECD-0528-4C61-A1A8-728EB30AFDB6}" type="sibTrans" cxnId="{8DE5614D-24C8-42D3-9B5C-CFEC9DC8F119}">
      <dgm:prSet/>
      <dgm:spPr/>
      <dgm:t>
        <a:bodyPr/>
        <a:lstStyle/>
        <a:p>
          <a:endParaRPr lang="en-US"/>
        </a:p>
      </dgm:t>
    </dgm:pt>
    <dgm:pt modelId="{6F3B7112-9096-4D63-9AC2-F7BAA56753EC}">
      <dgm:prSet phldr="0"/>
      <dgm:spPr/>
      <dgm:t>
        <a:bodyPr/>
        <a:lstStyle/>
        <a:p>
          <a:pPr rtl="0"/>
          <a:r>
            <a:rPr lang="en-US">
              <a:latin typeface="Franklin Gothic Medium"/>
            </a:rPr>
            <a:t>Correlations between top 5 sectors and economic features [3]</a:t>
          </a:r>
        </a:p>
      </dgm:t>
    </dgm:pt>
    <dgm:pt modelId="{3526397D-5BAE-4FF5-847B-4F22970FABE4}" type="parTrans" cxnId="{37BC86C9-E442-47CF-8E57-650EB5C85A64}">
      <dgm:prSet/>
      <dgm:spPr/>
    </dgm:pt>
    <dgm:pt modelId="{30D44C59-6B8B-45A6-86A2-EC8094C38BF7}" type="sibTrans" cxnId="{37BC86C9-E442-47CF-8E57-650EB5C85A64}">
      <dgm:prSet/>
      <dgm:spPr/>
    </dgm:pt>
    <dgm:pt modelId="{42712966-F0A4-49F6-A4A9-C166A417C573}">
      <dgm:prSet phldr="0"/>
      <dgm:spPr/>
      <dgm:t>
        <a:bodyPr/>
        <a:lstStyle/>
        <a:p>
          <a:pPr rtl="0"/>
          <a:r>
            <a:rPr lang="en-US">
              <a:latin typeface="Franklin Gothic Medium"/>
            </a:rPr>
            <a:t>Unemployment rate and 10-Year Treasury Constant Maturity Rate have strong inverse correlations</a:t>
          </a:r>
        </a:p>
      </dgm:t>
    </dgm:pt>
    <dgm:pt modelId="{CF38DAFF-C260-4DA3-A6DA-7A4150C8B04A}" type="parTrans" cxnId="{7D8A0975-0EEB-4922-949A-62E1FBD61339}">
      <dgm:prSet/>
      <dgm:spPr/>
    </dgm:pt>
    <dgm:pt modelId="{4BF8E825-6B91-4712-941D-A5AC08F67219}" type="sibTrans" cxnId="{7D8A0975-0EEB-4922-949A-62E1FBD61339}">
      <dgm:prSet/>
      <dgm:spPr/>
    </dgm:pt>
    <dgm:pt modelId="{A8C02372-E589-4FA8-80AD-F31CF5024038}">
      <dgm:prSet phldr="0"/>
      <dgm:spPr/>
      <dgm:t>
        <a:bodyPr/>
        <a:lstStyle/>
        <a:p>
          <a:pPr rtl="0"/>
          <a:r>
            <a:rPr lang="en-US">
              <a:latin typeface="Franklin Gothic Medium"/>
            </a:rPr>
            <a:t>Retail Trade had a strong correlation with all index funds</a:t>
          </a:r>
        </a:p>
      </dgm:t>
    </dgm:pt>
    <dgm:pt modelId="{C287C306-44A9-483A-8AE8-A8D749D35B29}" type="parTrans" cxnId="{EBA628F4-A9C4-470A-9143-DBBE83B08A82}">
      <dgm:prSet/>
      <dgm:spPr/>
    </dgm:pt>
    <dgm:pt modelId="{B5E5A0B2-9D56-4FBF-97F3-11B877DE7ABB}" type="sibTrans" cxnId="{EBA628F4-A9C4-470A-9143-DBBE83B08A82}">
      <dgm:prSet/>
      <dgm:spPr/>
    </dgm:pt>
    <dgm:pt modelId="{7819E9F6-1A5E-4371-ACF6-DC070C1F4D3C}">
      <dgm:prSet phldr="0"/>
      <dgm:spPr/>
      <dgm:t>
        <a:bodyPr/>
        <a:lstStyle/>
        <a:p>
          <a:pPr rtl="0"/>
          <a:r>
            <a:rPr lang="en-US">
              <a:latin typeface="Franklin Gothic Medium"/>
            </a:rPr>
            <a:t>With over 4,100 stocks, more than 99% of stocks are US based [2]</a:t>
          </a:r>
        </a:p>
      </dgm:t>
    </dgm:pt>
    <dgm:pt modelId="{B6CC537B-25AD-4C82-8A03-312EF5DB9F70}" type="parTrans" cxnId="{1D0E2B10-3EE5-4F42-BEC5-CC6D49329B79}">
      <dgm:prSet/>
      <dgm:spPr/>
    </dgm:pt>
    <dgm:pt modelId="{098B21B2-3DC3-4794-85A3-A4E6DBB3586E}" type="sibTrans" cxnId="{1D0E2B10-3EE5-4F42-BEC5-CC6D49329B79}">
      <dgm:prSet/>
      <dgm:spPr/>
    </dgm:pt>
    <dgm:pt modelId="{67BAB554-0064-4C17-8091-414C2F9F1543}" type="pres">
      <dgm:prSet presAssocID="{8A7DDE25-DDF5-49D3-9A12-C81EACBD9B86}" presName="linear" presStyleCnt="0">
        <dgm:presLayoutVars>
          <dgm:dir/>
          <dgm:animLvl val="lvl"/>
          <dgm:resizeHandles val="exact"/>
        </dgm:presLayoutVars>
      </dgm:prSet>
      <dgm:spPr/>
    </dgm:pt>
    <dgm:pt modelId="{DC32205A-347D-4841-807D-5A39DC5C33C4}" type="pres">
      <dgm:prSet presAssocID="{705BF6B6-E408-45B8-8DDD-AC7F8F310E5E}" presName="parentLin" presStyleCnt="0"/>
      <dgm:spPr/>
    </dgm:pt>
    <dgm:pt modelId="{896495B8-C3F6-4451-AF76-650AB3942055}" type="pres">
      <dgm:prSet presAssocID="{705BF6B6-E408-45B8-8DDD-AC7F8F310E5E}" presName="parentLeftMargin" presStyleLbl="node1" presStyleIdx="0" presStyleCnt="4"/>
      <dgm:spPr/>
    </dgm:pt>
    <dgm:pt modelId="{A84364D6-8C89-4A60-ACCE-DEF6651C56A7}" type="pres">
      <dgm:prSet presAssocID="{705BF6B6-E408-45B8-8DDD-AC7F8F310E5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48BE40C-41A0-4B0F-921F-6BF67AC5CE2E}" type="pres">
      <dgm:prSet presAssocID="{705BF6B6-E408-45B8-8DDD-AC7F8F310E5E}" presName="negativeSpace" presStyleCnt="0"/>
      <dgm:spPr/>
    </dgm:pt>
    <dgm:pt modelId="{5235433F-6E85-43F3-8B66-0E23A7C0B3ED}" type="pres">
      <dgm:prSet presAssocID="{705BF6B6-E408-45B8-8DDD-AC7F8F310E5E}" presName="childText" presStyleLbl="conFgAcc1" presStyleIdx="0" presStyleCnt="4">
        <dgm:presLayoutVars>
          <dgm:bulletEnabled val="1"/>
        </dgm:presLayoutVars>
      </dgm:prSet>
      <dgm:spPr/>
    </dgm:pt>
    <dgm:pt modelId="{D2B6C01B-47B7-4B1B-8505-4BD59B52391A}" type="pres">
      <dgm:prSet presAssocID="{F6F76740-0592-428D-968C-D4B727A4D611}" presName="spaceBetweenRectangles" presStyleCnt="0"/>
      <dgm:spPr/>
    </dgm:pt>
    <dgm:pt modelId="{4AA2D67B-D3DB-4404-A9C4-8223152B3BEC}" type="pres">
      <dgm:prSet presAssocID="{9996AAD2-2EC6-48EC-BA72-44A08DCC6EA6}" presName="parentLin" presStyleCnt="0"/>
      <dgm:spPr/>
    </dgm:pt>
    <dgm:pt modelId="{000827E4-EC4F-446B-AA3E-D46E053C474F}" type="pres">
      <dgm:prSet presAssocID="{9996AAD2-2EC6-48EC-BA72-44A08DCC6EA6}" presName="parentLeftMargin" presStyleLbl="node1" presStyleIdx="0" presStyleCnt="4"/>
      <dgm:spPr/>
    </dgm:pt>
    <dgm:pt modelId="{D351531F-F0C9-4837-B36D-63EFD52A8CEF}" type="pres">
      <dgm:prSet presAssocID="{9996AAD2-2EC6-48EC-BA72-44A08DCC6EA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0823438-7FB9-40C6-A16D-6650A87041E1}" type="pres">
      <dgm:prSet presAssocID="{9996AAD2-2EC6-48EC-BA72-44A08DCC6EA6}" presName="negativeSpace" presStyleCnt="0"/>
      <dgm:spPr/>
    </dgm:pt>
    <dgm:pt modelId="{DE18FB3A-7386-4204-8C47-152AD25E78FB}" type="pres">
      <dgm:prSet presAssocID="{9996AAD2-2EC6-48EC-BA72-44A08DCC6EA6}" presName="childText" presStyleLbl="conFgAcc1" presStyleIdx="1" presStyleCnt="4">
        <dgm:presLayoutVars>
          <dgm:bulletEnabled val="1"/>
        </dgm:presLayoutVars>
      </dgm:prSet>
      <dgm:spPr/>
    </dgm:pt>
    <dgm:pt modelId="{3A617151-F2D3-4608-8F4E-89D3A505E02C}" type="pres">
      <dgm:prSet presAssocID="{D2E625F0-C29C-40DB-BE25-5764DCBB50F9}" presName="spaceBetweenRectangles" presStyleCnt="0"/>
      <dgm:spPr/>
    </dgm:pt>
    <dgm:pt modelId="{5D905E10-35F6-41EE-A812-827951423A23}" type="pres">
      <dgm:prSet presAssocID="{3836128D-E9B6-4EE5-A594-5E9A9ED89A73}" presName="parentLin" presStyleCnt="0"/>
      <dgm:spPr/>
    </dgm:pt>
    <dgm:pt modelId="{1E088FD7-7443-4FF1-8886-318A5F7E3E29}" type="pres">
      <dgm:prSet presAssocID="{3836128D-E9B6-4EE5-A594-5E9A9ED89A73}" presName="parentLeftMargin" presStyleLbl="node1" presStyleIdx="1" presStyleCnt="4"/>
      <dgm:spPr/>
    </dgm:pt>
    <dgm:pt modelId="{CA3A1036-241C-4227-9F11-618A57281215}" type="pres">
      <dgm:prSet presAssocID="{3836128D-E9B6-4EE5-A594-5E9A9ED89A7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81CF240-678F-4A94-8057-EF5C79F8FA76}" type="pres">
      <dgm:prSet presAssocID="{3836128D-E9B6-4EE5-A594-5E9A9ED89A73}" presName="negativeSpace" presStyleCnt="0"/>
      <dgm:spPr/>
    </dgm:pt>
    <dgm:pt modelId="{4626DDBF-73C2-4FB6-8D69-97652A1C5475}" type="pres">
      <dgm:prSet presAssocID="{3836128D-E9B6-4EE5-A594-5E9A9ED89A73}" presName="childText" presStyleLbl="conFgAcc1" presStyleIdx="2" presStyleCnt="4">
        <dgm:presLayoutVars>
          <dgm:bulletEnabled val="1"/>
        </dgm:presLayoutVars>
      </dgm:prSet>
      <dgm:spPr/>
    </dgm:pt>
    <dgm:pt modelId="{E0D0AE15-969E-4974-820C-5BC1FECF884B}" type="pres">
      <dgm:prSet presAssocID="{E5255F91-7369-4881-ADED-8AEAB20F321B}" presName="spaceBetweenRectangles" presStyleCnt="0"/>
      <dgm:spPr/>
    </dgm:pt>
    <dgm:pt modelId="{15022FE2-0059-4D50-87C5-37109F384DE0}" type="pres">
      <dgm:prSet presAssocID="{6F3B7112-9096-4D63-9AC2-F7BAA56753EC}" presName="parentLin" presStyleCnt="0"/>
      <dgm:spPr/>
    </dgm:pt>
    <dgm:pt modelId="{EC2F3D28-E0F1-4A88-9C06-2E6E75630EB2}" type="pres">
      <dgm:prSet presAssocID="{6F3B7112-9096-4D63-9AC2-F7BAA56753EC}" presName="parentLeftMargin" presStyleLbl="node1" presStyleIdx="2" presStyleCnt="4"/>
      <dgm:spPr/>
    </dgm:pt>
    <dgm:pt modelId="{DE138E04-BCE5-4301-B0C9-23CF5CA45723}" type="pres">
      <dgm:prSet presAssocID="{6F3B7112-9096-4D63-9AC2-F7BAA56753E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6C302A1-0631-4E5C-8D3E-F2B80A0A8253}" type="pres">
      <dgm:prSet presAssocID="{6F3B7112-9096-4D63-9AC2-F7BAA56753EC}" presName="negativeSpace" presStyleCnt="0"/>
      <dgm:spPr/>
    </dgm:pt>
    <dgm:pt modelId="{A4CBE210-C582-4090-9DC7-4275CCF3E175}" type="pres">
      <dgm:prSet presAssocID="{6F3B7112-9096-4D63-9AC2-F7BAA56753E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687F400-D0E3-4216-8B2E-C431A049BE78}" srcId="{8A7DDE25-DDF5-49D3-9A12-C81EACBD9B86}" destId="{705BF6B6-E408-45B8-8DDD-AC7F8F310E5E}" srcOrd="0" destOrd="0" parTransId="{65F1FF3E-F9BF-4CDE-B26D-4AB1EF9CD7A3}" sibTransId="{F6F76740-0592-428D-968C-D4B727A4D611}"/>
    <dgm:cxn modelId="{5C589707-5329-4C43-8976-D141C2064735}" type="presOf" srcId="{59C51725-779E-458E-B8D9-0B8348009CAC}" destId="{DE18FB3A-7386-4204-8C47-152AD25E78FB}" srcOrd="0" destOrd="0" presId="urn:microsoft.com/office/officeart/2005/8/layout/list1"/>
    <dgm:cxn modelId="{F55D9E08-1362-4AC3-B657-9C44938E678B}" type="presOf" srcId="{FA041360-EF04-40DC-83D7-BF627BFBD021}" destId="{DE18FB3A-7386-4204-8C47-152AD25E78FB}" srcOrd="0" destOrd="1" presId="urn:microsoft.com/office/officeart/2005/8/layout/list1"/>
    <dgm:cxn modelId="{884CA808-BCD8-40D7-A004-3FE8520BF2DD}" srcId="{9996AAD2-2EC6-48EC-BA72-44A08DCC6EA6}" destId="{59C51725-779E-458E-B8D9-0B8348009CAC}" srcOrd="0" destOrd="0" parTransId="{13D802AB-4C10-4EB6-9E39-C9F1EAE0DC91}" sibTransId="{C449A610-E91A-4299-872E-40373AB4F676}"/>
    <dgm:cxn modelId="{1D0E2B10-3EE5-4F42-BEC5-CC6D49329B79}" srcId="{705BF6B6-E408-45B8-8DDD-AC7F8F310E5E}" destId="{7819E9F6-1A5E-4371-ACF6-DC070C1F4D3C}" srcOrd="0" destOrd="0" parTransId="{B6CC537B-25AD-4C82-8A03-312EF5DB9F70}" sibTransId="{098B21B2-3DC3-4794-85A3-A4E6DBB3586E}"/>
    <dgm:cxn modelId="{B9D8ED10-0E6E-4199-B599-90CE72EA2A02}" type="presOf" srcId="{3836128D-E9B6-4EE5-A594-5E9A9ED89A73}" destId="{1E088FD7-7443-4FF1-8886-318A5F7E3E29}" srcOrd="0" destOrd="0" presId="urn:microsoft.com/office/officeart/2005/8/layout/list1"/>
    <dgm:cxn modelId="{DA9BCC18-5F56-4FD7-8A60-15A7EFF6B95F}" type="presOf" srcId="{6F3B7112-9096-4D63-9AC2-F7BAA56753EC}" destId="{EC2F3D28-E0F1-4A88-9C06-2E6E75630EB2}" srcOrd="0" destOrd="0" presId="urn:microsoft.com/office/officeart/2005/8/layout/list1"/>
    <dgm:cxn modelId="{B7463F1F-E4B4-420D-AB66-1E0A5601163C}" type="presOf" srcId="{97BF4B30-9173-41D4-BDF5-9C61993AA044}" destId="{4626DDBF-73C2-4FB6-8D69-97652A1C5475}" srcOrd="0" destOrd="2" presId="urn:microsoft.com/office/officeart/2005/8/layout/list1"/>
    <dgm:cxn modelId="{3CCCF234-8407-405E-9B62-92B6F40F719A}" type="presOf" srcId="{A8C02372-E589-4FA8-80AD-F31CF5024038}" destId="{A4CBE210-C582-4090-9DC7-4275CCF3E175}" srcOrd="0" destOrd="1" presId="urn:microsoft.com/office/officeart/2005/8/layout/list1"/>
    <dgm:cxn modelId="{9BAC4D47-ABF2-40CA-8BE1-D5B66FB85F80}" srcId="{9996AAD2-2EC6-48EC-BA72-44A08DCC6EA6}" destId="{FA041360-EF04-40DC-83D7-BF627BFBD021}" srcOrd="1" destOrd="0" parTransId="{18D68A0A-17B9-4DF6-95B7-360DEE93DC38}" sibTransId="{A0775BDC-08F0-4066-9C79-8FB904DC6182}"/>
    <dgm:cxn modelId="{8DE5614D-24C8-42D3-9B5C-CFEC9DC8F119}" srcId="{D226CB73-4943-48D8-B137-239FFB00E012}" destId="{C30CA83C-978F-4BA2-AA8D-DDECC060F551}" srcOrd="0" destOrd="0" parTransId="{010D3689-4917-4329-AEAF-711641E7F1C5}" sibTransId="{554EFECD-0528-4C61-A1A8-728EB30AFDB6}"/>
    <dgm:cxn modelId="{0B99A34F-3442-4E6E-B039-57BAD27BAB32}" type="presOf" srcId="{6F3B7112-9096-4D63-9AC2-F7BAA56753EC}" destId="{DE138E04-BCE5-4301-B0C9-23CF5CA45723}" srcOrd="1" destOrd="0" presId="urn:microsoft.com/office/officeart/2005/8/layout/list1"/>
    <dgm:cxn modelId="{CBADEC50-EBF2-4804-97A5-E0C3B674F168}" type="presOf" srcId="{7819E9F6-1A5E-4371-ACF6-DC070C1F4D3C}" destId="{5235433F-6E85-43F3-8B66-0E23A7C0B3ED}" srcOrd="0" destOrd="0" presId="urn:microsoft.com/office/officeart/2005/8/layout/list1"/>
    <dgm:cxn modelId="{5B41CC74-35CE-45A4-A874-57026D7F19C8}" type="presOf" srcId="{9996AAD2-2EC6-48EC-BA72-44A08DCC6EA6}" destId="{D351531F-F0C9-4837-B36D-63EFD52A8CEF}" srcOrd="1" destOrd="0" presId="urn:microsoft.com/office/officeart/2005/8/layout/list1"/>
    <dgm:cxn modelId="{7D8A0975-0EEB-4922-949A-62E1FBD61339}" srcId="{6F3B7112-9096-4D63-9AC2-F7BAA56753EC}" destId="{42712966-F0A4-49F6-A4A9-C166A417C573}" srcOrd="0" destOrd="0" parTransId="{CF38DAFF-C260-4DA3-A6DA-7A4150C8B04A}" sibTransId="{4BF8E825-6B91-4712-941D-A5AC08F67219}"/>
    <dgm:cxn modelId="{47EFAD7B-823C-4564-9C62-A91AF00AFE97}" type="presOf" srcId="{DDC12587-EF57-4BA4-9845-1E1FFC2A368F}" destId="{4626DDBF-73C2-4FB6-8D69-97652A1C5475}" srcOrd="0" destOrd="0" presId="urn:microsoft.com/office/officeart/2005/8/layout/list1"/>
    <dgm:cxn modelId="{B269BD7D-1DC0-4AB9-AEE7-C31162604778}" type="presOf" srcId="{3836128D-E9B6-4EE5-A594-5E9A9ED89A73}" destId="{CA3A1036-241C-4227-9F11-618A57281215}" srcOrd="1" destOrd="0" presId="urn:microsoft.com/office/officeart/2005/8/layout/list1"/>
    <dgm:cxn modelId="{28582080-00E3-429A-B249-9AD5DDFF7D11}" type="presOf" srcId="{9996AAD2-2EC6-48EC-BA72-44A08DCC6EA6}" destId="{000827E4-EC4F-446B-AA3E-D46E053C474F}" srcOrd="0" destOrd="0" presId="urn:microsoft.com/office/officeart/2005/8/layout/list1"/>
    <dgm:cxn modelId="{E1451283-F378-4A72-B580-608EC2C4BCC8}" type="presOf" srcId="{C30CA83C-978F-4BA2-AA8D-DDECC060F551}" destId="{4626DDBF-73C2-4FB6-8D69-97652A1C5475}" srcOrd="0" destOrd="4" presId="urn:microsoft.com/office/officeart/2005/8/layout/list1"/>
    <dgm:cxn modelId="{F0FF658B-FD7A-4DD9-9F85-7C8C8B4A0206}" srcId="{8A7DDE25-DDF5-49D3-9A12-C81EACBD9B86}" destId="{9996AAD2-2EC6-48EC-BA72-44A08DCC6EA6}" srcOrd="1" destOrd="0" parTransId="{673D1F95-DDA2-4614-AA8F-DAA5AB244842}" sibTransId="{D2E625F0-C29C-40DB-BE25-5764DCBB50F9}"/>
    <dgm:cxn modelId="{3476CC98-D2B3-4127-865C-F9D7B46D6FB7}" srcId="{3836128D-E9B6-4EE5-A594-5E9A9ED89A73}" destId="{DDC12587-EF57-4BA4-9845-1E1FFC2A368F}" srcOrd="0" destOrd="0" parTransId="{4F024013-D71D-4021-8552-6245857AF0B8}" sibTransId="{75BF850B-44D0-4E0D-95CF-A22EE1CBDB98}"/>
    <dgm:cxn modelId="{17FB30B0-C882-4CB5-BBC7-D5B753FE84B3}" type="presOf" srcId="{705BF6B6-E408-45B8-8DDD-AC7F8F310E5E}" destId="{A84364D6-8C89-4A60-ACCE-DEF6651C56A7}" srcOrd="1" destOrd="0" presId="urn:microsoft.com/office/officeart/2005/8/layout/list1"/>
    <dgm:cxn modelId="{CADAF3B2-2CD3-42E2-B63D-98018891D887}" srcId="{8A7DDE25-DDF5-49D3-9A12-C81EACBD9B86}" destId="{3836128D-E9B6-4EE5-A594-5E9A9ED89A73}" srcOrd="2" destOrd="0" parTransId="{51717A06-2964-45BD-98F6-561BAF2F3B63}" sibTransId="{E5255F91-7369-4881-ADED-8AEAB20F321B}"/>
    <dgm:cxn modelId="{71FA2EB4-7497-413E-A095-6F68DB455384}" srcId="{3836128D-E9B6-4EE5-A594-5E9A9ED89A73}" destId="{D226CB73-4943-48D8-B137-239FFB00E012}" srcOrd="2" destOrd="0" parTransId="{8247AFF4-3E97-48C7-9049-28D4D2514FBB}" sibTransId="{89C1481B-94FC-4570-9130-9379334157BE}"/>
    <dgm:cxn modelId="{CC68EAC3-5FB4-47BC-8EC5-F09CF5887FC9}" type="presOf" srcId="{705BF6B6-E408-45B8-8DDD-AC7F8F310E5E}" destId="{896495B8-C3F6-4451-AF76-650AB3942055}" srcOrd="0" destOrd="0" presId="urn:microsoft.com/office/officeart/2005/8/layout/list1"/>
    <dgm:cxn modelId="{37BC86C9-E442-47CF-8E57-650EB5C85A64}" srcId="{8A7DDE25-DDF5-49D3-9A12-C81EACBD9B86}" destId="{6F3B7112-9096-4D63-9AC2-F7BAA56753EC}" srcOrd="3" destOrd="0" parTransId="{3526397D-5BAE-4FF5-847B-4F22970FABE4}" sibTransId="{30D44C59-6B8B-45A6-86A2-EC8094C38BF7}"/>
    <dgm:cxn modelId="{858016D9-C1B6-4083-B90C-7E5429E01F18}" type="presOf" srcId="{A563CD52-7B12-489E-AB75-DC69CA397520}" destId="{4626DDBF-73C2-4FB6-8D69-97652A1C5475}" srcOrd="0" destOrd="1" presId="urn:microsoft.com/office/officeart/2005/8/layout/list1"/>
    <dgm:cxn modelId="{4C1722DD-BEA2-4AE0-9772-6B968A17CBD3}" srcId="{A563CD52-7B12-489E-AB75-DC69CA397520}" destId="{97BF4B30-9173-41D4-BDF5-9C61993AA044}" srcOrd="0" destOrd="0" parTransId="{9E7D2827-69F3-4FEA-8CE0-C28DC4C83195}" sibTransId="{F0F9EB10-3427-4CF1-A678-01EAD9E8D443}"/>
    <dgm:cxn modelId="{2ECCB1E0-18A2-490A-A370-74FD3E399CE4}" type="presOf" srcId="{42712966-F0A4-49F6-A4A9-C166A417C573}" destId="{A4CBE210-C582-4090-9DC7-4275CCF3E175}" srcOrd="0" destOrd="0" presId="urn:microsoft.com/office/officeart/2005/8/layout/list1"/>
    <dgm:cxn modelId="{E71F20E5-C816-43BC-90C1-67F21682E9AE}" type="presOf" srcId="{D226CB73-4943-48D8-B137-239FFB00E012}" destId="{4626DDBF-73C2-4FB6-8D69-97652A1C5475}" srcOrd="0" destOrd="3" presId="urn:microsoft.com/office/officeart/2005/8/layout/list1"/>
    <dgm:cxn modelId="{25D99BEB-6ADB-4673-B991-FB236F955EBE}" type="presOf" srcId="{8A7DDE25-DDF5-49D3-9A12-C81EACBD9B86}" destId="{67BAB554-0064-4C17-8091-414C2F9F1543}" srcOrd="0" destOrd="0" presId="urn:microsoft.com/office/officeart/2005/8/layout/list1"/>
    <dgm:cxn modelId="{EBA628F4-A9C4-470A-9143-DBBE83B08A82}" srcId="{6F3B7112-9096-4D63-9AC2-F7BAA56753EC}" destId="{A8C02372-E589-4FA8-80AD-F31CF5024038}" srcOrd="1" destOrd="0" parTransId="{C287C306-44A9-483A-8AE8-A8D749D35B29}" sibTransId="{B5E5A0B2-9D56-4FBF-97F3-11B877DE7ABB}"/>
    <dgm:cxn modelId="{E1B7A6F6-8E7D-4090-86CD-807853E48443}" srcId="{3836128D-E9B6-4EE5-A594-5E9A9ED89A73}" destId="{A563CD52-7B12-489E-AB75-DC69CA397520}" srcOrd="1" destOrd="0" parTransId="{2BF608CB-24AC-4EC8-98BE-148E6224AB15}" sibTransId="{9D322324-6D24-42B0-BEDB-B04AD66E10D7}"/>
    <dgm:cxn modelId="{8F1A1EC2-E36A-4B16-8318-502EA1DE49BE}" type="presParOf" srcId="{67BAB554-0064-4C17-8091-414C2F9F1543}" destId="{DC32205A-347D-4841-807D-5A39DC5C33C4}" srcOrd="0" destOrd="0" presId="urn:microsoft.com/office/officeart/2005/8/layout/list1"/>
    <dgm:cxn modelId="{CE711CC3-FE64-465E-BAD7-B7B30489AE72}" type="presParOf" srcId="{DC32205A-347D-4841-807D-5A39DC5C33C4}" destId="{896495B8-C3F6-4451-AF76-650AB3942055}" srcOrd="0" destOrd="0" presId="urn:microsoft.com/office/officeart/2005/8/layout/list1"/>
    <dgm:cxn modelId="{BE1FEBDD-9EF3-4E6E-9E49-FEDC0B8A492A}" type="presParOf" srcId="{DC32205A-347D-4841-807D-5A39DC5C33C4}" destId="{A84364D6-8C89-4A60-ACCE-DEF6651C56A7}" srcOrd="1" destOrd="0" presId="urn:microsoft.com/office/officeart/2005/8/layout/list1"/>
    <dgm:cxn modelId="{0958747F-CA04-46C8-831C-A476EA26A006}" type="presParOf" srcId="{67BAB554-0064-4C17-8091-414C2F9F1543}" destId="{248BE40C-41A0-4B0F-921F-6BF67AC5CE2E}" srcOrd="1" destOrd="0" presId="urn:microsoft.com/office/officeart/2005/8/layout/list1"/>
    <dgm:cxn modelId="{9FF5E84A-19EC-4185-B341-787A5591B340}" type="presParOf" srcId="{67BAB554-0064-4C17-8091-414C2F9F1543}" destId="{5235433F-6E85-43F3-8B66-0E23A7C0B3ED}" srcOrd="2" destOrd="0" presId="urn:microsoft.com/office/officeart/2005/8/layout/list1"/>
    <dgm:cxn modelId="{7807B7C8-457A-4318-99DA-8F8F1F662186}" type="presParOf" srcId="{67BAB554-0064-4C17-8091-414C2F9F1543}" destId="{D2B6C01B-47B7-4B1B-8505-4BD59B52391A}" srcOrd="3" destOrd="0" presId="urn:microsoft.com/office/officeart/2005/8/layout/list1"/>
    <dgm:cxn modelId="{E05081A1-A38D-496A-8A5C-EFA4BF695C51}" type="presParOf" srcId="{67BAB554-0064-4C17-8091-414C2F9F1543}" destId="{4AA2D67B-D3DB-4404-A9C4-8223152B3BEC}" srcOrd="4" destOrd="0" presId="urn:microsoft.com/office/officeart/2005/8/layout/list1"/>
    <dgm:cxn modelId="{4FF7B439-9FCC-47A1-A9D5-C1E9B1872F0B}" type="presParOf" srcId="{4AA2D67B-D3DB-4404-A9C4-8223152B3BEC}" destId="{000827E4-EC4F-446B-AA3E-D46E053C474F}" srcOrd="0" destOrd="0" presId="urn:microsoft.com/office/officeart/2005/8/layout/list1"/>
    <dgm:cxn modelId="{964FC0BC-85BA-40B7-9BFA-66D12D6437C4}" type="presParOf" srcId="{4AA2D67B-D3DB-4404-A9C4-8223152B3BEC}" destId="{D351531F-F0C9-4837-B36D-63EFD52A8CEF}" srcOrd="1" destOrd="0" presId="urn:microsoft.com/office/officeart/2005/8/layout/list1"/>
    <dgm:cxn modelId="{F78DD18D-B14D-4C83-955C-E7BE5D08C07D}" type="presParOf" srcId="{67BAB554-0064-4C17-8091-414C2F9F1543}" destId="{90823438-7FB9-40C6-A16D-6650A87041E1}" srcOrd="5" destOrd="0" presId="urn:microsoft.com/office/officeart/2005/8/layout/list1"/>
    <dgm:cxn modelId="{BD9475BE-5D03-4AB4-9D04-144BAAF62EB7}" type="presParOf" srcId="{67BAB554-0064-4C17-8091-414C2F9F1543}" destId="{DE18FB3A-7386-4204-8C47-152AD25E78FB}" srcOrd="6" destOrd="0" presId="urn:microsoft.com/office/officeart/2005/8/layout/list1"/>
    <dgm:cxn modelId="{DEB1DF9A-129D-4E08-B196-392A57AEEB45}" type="presParOf" srcId="{67BAB554-0064-4C17-8091-414C2F9F1543}" destId="{3A617151-F2D3-4608-8F4E-89D3A505E02C}" srcOrd="7" destOrd="0" presId="urn:microsoft.com/office/officeart/2005/8/layout/list1"/>
    <dgm:cxn modelId="{425992B2-5062-4201-8AF8-B9779E780944}" type="presParOf" srcId="{67BAB554-0064-4C17-8091-414C2F9F1543}" destId="{5D905E10-35F6-41EE-A812-827951423A23}" srcOrd="8" destOrd="0" presId="urn:microsoft.com/office/officeart/2005/8/layout/list1"/>
    <dgm:cxn modelId="{645E24A7-50AC-4382-8945-EBB16E30BFC7}" type="presParOf" srcId="{5D905E10-35F6-41EE-A812-827951423A23}" destId="{1E088FD7-7443-4FF1-8886-318A5F7E3E29}" srcOrd="0" destOrd="0" presId="urn:microsoft.com/office/officeart/2005/8/layout/list1"/>
    <dgm:cxn modelId="{BCD01943-5A9C-4477-AEAB-D86ABAF9528B}" type="presParOf" srcId="{5D905E10-35F6-41EE-A812-827951423A23}" destId="{CA3A1036-241C-4227-9F11-618A57281215}" srcOrd="1" destOrd="0" presId="urn:microsoft.com/office/officeart/2005/8/layout/list1"/>
    <dgm:cxn modelId="{6E1AA213-FCE0-41EA-9B24-E24247F8FD76}" type="presParOf" srcId="{67BAB554-0064-4C17-8091-414C2F9F1543}" destId="{681CF240-678F-4A94-8057-EF5C79F8FA76}" srcOrd="9" destOrd="0" presId="urn:microsoft.com/office/officeart/2005/8/layout/list1"/>
    <dgm:cxn modelId="{992E62FF-84EE-497B-A789-55CA8B149705}" type="presParOf" srcId="{67BAB554-0064-4C17-8091-414C2F9F1543}" destId="{4626DDBF-73C2-4FB6-8D69-97652A1C5475}" srcOrd="10" destOrd="0" presId="urn:microsoft.com/office/officeart/2005/8/layout/list1"/>
    <dgm:cxn modelId="{F591562E-B1CE-448D-8C45-DBF0EDA552A6}" type="presParOf" srcId="{67BAB554-0064-4C17-8091-414C2F9F1543}" destId="{E0D0AE15-969E-4974-820C-5BC1FECF884B}" srcOrd="11" destOrd="0" presId="urn:microsoft.com/office/officeart/2005/8/layout/list1"/>
    <dgm:cxn modelId="{AC354050-6208-4167-8523-84E1A73DF62E}" type="presParOf" srcId="{67BAB554-0064-4C17-8091-414C2F9F1543}" destId="{15022FE2-0059-4D50-87C5-37109F384DE0}" srcOrd="12" destOrd="0" presId="urn:microsoft.com/office/officeart/2005/8/layout/list1"/>
    <dgm:cxn modelId="{8D0771F7-7338-4CD1-BBC6-A8DBAB76EA22}" type="presParOf" srcId="{15022FE2-0059-4D50-87C5-37109F384DE0}" destId="{EC2F3D28-E0F1-4A88-9C06-2E6E75630EB2}" srcOrd="0" destOrd="0" presId="urn:microsoft.com/office/officeart/2005/8/layout/list1"/>
    <dgm:cxn modelId="{C3187161-3004-41CB-9F3B-C15A2FE551C4}" type="presParOf" srcId="{15022FE2-0059-4D50-87C5-37109F384DE0}" destId="{DE138E04-BCE5-4301-B0C9-23CF5CA45723}" srcOrd="1" destOrd="0" presId="urn:microsoft.com/office/officeart/2005/8/layout/list1"/>
    <dgm:cxn modelId="{B4451355-B693-43A2-8D40-C714B6548746}" type="presParOf" srcId="{67BAB554-0064-4C17-8091-414C2F9F1543}" destId="{F6C302A1-0631-4E5C-8D3E-F2B80A0A8253}" srcOrd="13" destOrd="0" presId="urn:microsoft.com/office/officeart/2005/8/layout/list1"/>
    <dgm:cxn modelId="{F6BEABDC-057B-4E7A-AFE8-F71E6CB9A15B}" type="presParOf" srcId="{67BAB554-0064-4C17-8091-414C2F9F1543}" destId="{A4CBE210-C582-4090-9DC7-4275CCF3E17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47FD8-EF69-42D4-9C3F-475D9EDD5D6D}">
      <dsp:nvSpPr>
        <dsp:cNvPr id="0" name=""/>
        <dsp:cNvSpPr/>
      </dsp:nvSpPr>
      <dsp:spPr>
        <a:xfrm>
          <a:off x="0" y="681"/>
          <a:ext cx="526049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90485-2332-47E2-8694-3E67D00AFA5E}">
      <dsp:nvSpPr>
        <dsp:cNvPr id="0" name=""/>
        <dsp:cNvSpPr/>
      </dsp:nvSpPr>
      <dsp:spPr>
        <a:xfrm>
          <a:off x="0" y="681"/>
          <a:ext cx="5260490" cy="796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>
              <a:latin typeface="Franklin Gothic Medium"/>
            </a:rPr>
            <a:t>Introduction</a:t>
          </a:r>
          <a:endParaRPr lang="en-US" sz="3500" kern="1200" dirty="0">
            <a:latin typeface="Franklin Gothic Medium"/>
          </a:endParaRPr>
        </a:p>
      </dsp:txBody>
      <dsp:txXfrm>
        <a:off x="0" y="681"/>
        <a:ext cx="5260490" cy="796991"/>
      </dsp:txXfrm>
    </dsp:sp>
    <dsp:sp modelId="{F5122779-88F5-432B-AA6B-8BE2480E4153}">
      <dsp:nvSpPr>
        <dsp:cNvPr id="0" name=""/>
        <dsp:cNvSpPr/>
      </dsp:nvSpPr>
      <dsp:spPr>
        <a:xfrm>
          <a:off x="0" y="797672"/>
          <a:ext cx="5260490" cy="0"/>
        </a:xfrm>
        <a:prstGeom prst="line">
          <a:avLst/>
        </a:prstGeom>
        <a:solidFill>
          <a:schemeClr val="accent2">
            <a:hueOff val="244353"/>
            <a:satOff val="3668"/>
            <a:lumOff val="2189"/>
            <a:alphaOff val="0"/>
          </a:schemeClr>
        </a:solidFill>
        <a:ln w="12700" cap="flat" cmpd="sng" algn="ctr">
          <a:solidFill>
            <a:schemeClr val="accent2">
              <a:hueOff val="244353"/>
              <a:satOff val="3668"/>
              <a:lumOff val="21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F8546-C0A4-49A8-9315-D7BCC3513A7A}">
      <dsp:nvSpPr>
        <dsp:cNvPr id="0" name=""/>
        <dsp:cNvSpPr/>
      </dsp:nvSpPr>
      <dsp:spPr>
        <a:xfrm>
          <a:off x="0" y="797672"/>
          <a:ext cx="5260490" cy="796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>
              <a:latin typeface="Franklin Gothic Medium"/>
            </a:rPr>
            <a:t>Exploratory Questions</a:t>
          </a:r>
          <a:endParaRPr lang="en-US" sz="3500" kern="1200" dirty="0">
            <a:latin typeface="Franklin Gothic Medium"/>
          </a:endParaRPr>
        </a:p>
      </dsp:txBody>
      <dsp:txXfrm>
        <a:off x="0" y="797672"/>
        <a:ext cx="5260490" cy="796991"/>
      </dsp:txXfrm>
    </dsp:sp>
    <dsp:sp modelId="{F6444814-E938-40AB-9BD8-3FC9F738A3D1}">
      <dsp:nvSpPr>
        <dsp:cNvPr id="0" name=""/>
        <dsp:cNvSpPr/>
      </dsp:nvSpPr>
      <dsp:spPr>
        <a:xfrm>
          <a:off x="0" y="1594664"/>
          <a:ext cx="5260490" cy="0"/>
        </a:xfrm>
        <a:prstGeom prst="line">
          <a:avLst/>
        </a:prstGeom>
        <a:solidFill>
          <a:schemeClr val="accent2">
            <a:hueOff val="488706"/>
            <a:satOff val="7336"/>
            <a:lumOff val="4379"/>
            <a:alphaOff val="0"/>
          </a:schemeClr>
        </a:solidFill>
        <a:ln w="12700" cap="flat" cmpd="sng" algn="ctr">
          <a:solidFill>
            <a:schemeClr val="accent2">
              <a:hueOff val="488706"/>
              <a:satOff val="7336"/>
              <a:lumOff val="43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22180-CB88-4650-BC37-418BAD33C41A}">
      <dsp:nvSpPr>
        <dsp:cNvPr id="0" name=""/>
        <dsp:cNvSpPr/>
      </dsp:nvSpPr>
      <dsp:spPr>
        <a:xfrm>
          <a:off x="0" y="1594664"/>
          <a:ext cx="5260490" cy="796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>
              <a:latin typeface="Franklin Gothic Medium"/>
            </a:rPr>
            <a:t>Research Process</a:t>
          </a:r>
          <a:endParaRPr lang="en-US" sz="3500" kern="1200" dirty="0">
            <a:latin typeface="Franklin Gothic Medium"/>
          </a:endParaRPr>
        </a:p>
      </dsp:txBody>
      <dsp:txXfrm>
        <a:off x="0" y="1594664"/>
        <a:ext cx="5260490" cy="796991"/>
      </dsp:txXfrm>
    </dsp:sp>
    <dsp:sp modelId="{34D56F57-DE46-4F62-8638-CDE2DEE59738}">
      <dsp:nvSpPr>
        <dsp:cNvPr id="0" name=""/>
        <dsp:cNvSpPr/>
      </dsp:nvSpPr>
      <dsp:spPr>
        <a:xfrm>
          <a:off x="0" y="2391656"/>
          <a:ext cx="5260490" cy="0"/>
        </a:xfrm>
        <a:prstGeom prst="line">
          <a:avLst/>
        </a:prstGeom>
        <a:solidFill>
          <a:schemeClr val="accent2">
            <a:hueOff val="733060"/>
            <a:satOff val="11004"/>
            <a:lumOff val="6568"/>
            <a:alphaOff val="0"/>
          </a:schemeClr>
        </a:solidFill>
        <a:ln w="12700" cap="flat" cmpd="sng" algn="ctr">
          <a:solidFill>
            <a:schemeClr val="accent2">
              <a:hueOff val="733060"/>
              <a:satOff val="11004"/>
              <a:lumOff val="65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E4935C-BEF2-4F4C-ADE2-D1FDB4725677}">
      <dsp:nvSpPr>
        <dsp:cNvPr id="0" name=""/>
        <dsp:cNvSpPr/>
      </dsp:nvSpPr>
      <dsp:spPr>
        <a:xfrm>
          <a:off x="0" y="2391656"/>
          <a:ext cx="5260490" cy="796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>
              <a:latin typeface="Franklin Gothic Medium"/>
            </a:rPr>
            <a:t>Machine Learning</a:t>
          </a:r>
          <a:endParaRPr lang="en-US" sz="3500" kern="1200" dirty="0">
            <a:latin typeface="Franklin Gothic Medium"/>
          </a:endParaRPr>
        </a:p>
      </dsp:txBody>
      <dsp:txXfrm>
        <a:off x="0" y="2391656"/>
        <a:ext cx="5260490" cy="796991"/>
      </dsp:txXfrm>
    </dsp:sp>
    <dsp:sp modelId="{8C549F50-6AA5-4615-8766-8622813F064D}">
      <dsp:nvSpPr>
        <dsp:cNvPr id="0" name=""/>
        <dsp:cNvSpPr/>
      </dsp:nvSpPr>
      <dsp:spPr>
        <a:xfrm>
          <a:off x="0" y="3188647"/>
          <a:ext cx="5260490" cy="0"/>
        </a:xfrm>
        <a:prstGeom prst="line">
          <a:avLst/>
        </a:prstGeom>
        <a:solidFill>
          <a:schemeClr val="accent2">
            <a:hueOff val="977413"/>
            <a:satOff val="14672"/>
            <a:lumOff val="8757"/>
            <a:alphaOff val="0"/>
          </a:schemeClr>
        </a:solidFill>
        <a:ln w="12700" cap="flat" cmpd="sng" algn="ctr">
          <a:solidFill>
            <a:schemeClr val="accent2">
              <a:hueOff val="977413"/>
              <a:satOff val="14672"/>
              <a:lumOff val="87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A72750-EE86-4BEE-A3AE-083306066E57}">
      <dsp:nvSpPr>
        <dsp:cNvPr id="0" name=""/>
        <dsp:cNvSpPr/>
      </dsp:nvSpPr>
      <dsp:spPr>
        <a:xfrm>
          <a:off x="0" y="3188647"/>
          <a:ext cx="5260490" cy="796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kern="1200" baseline="0" dirty="0">
              <a:latin typeface="Franklin Gothic Medium"/>
            </a:rPr>
            <a:t>Results</a:t>
          </a:r>
          <a:r>
            <a:rPr lang="en-US" sz="3500" b="0" kern="1200" dirty="0">
              <a:latin typeface="Franklin Gothic Medium"/>
            </a:rPr>
            <a:t> and Report Demo</a:t>
          </a:r>
        </a:p>
      </dsp:txBody>
      <dsp:txXfrm>
        <a:off x="0" y="3188647"/>
        <a:ext cx="5260490" cy="796991"/>
      </dsp:txXfrm>
    </dsp:sp>
    <dsp:sp modelId="{6395380A-BA04-40CC-B8E9-866CCB2BCAF4}">
      <dsp:nvSpPr>
        <dsp:cNvPr id="0" name=""/>
        <dsp:cNvSpPr/>
      </dsp:nvSpPr>
      <dsp:spPr>
        <a:xfrm>
          <a:off x="0" y="3985639"/>
          <a:ext cx="5260490" cy="0"/>
        </a:xfrm>
        <a:prstGeom prst="line">
          <a:avLst/>
        </a:prstGeom>
        <a:solidFill>
          <a:schemeClr val="accent2">
            <a:hueOff val="1221766"/>
            <a:satOff val="18340"/>
            <a:lumOff val="10947"/>
            <a:alphaOff val="0"/>
          </a:schemeClr>
        </a:solidFill>
        <a:ln w="12700" cap="flat" cmpd="sng" algn="ctr">
          <a:solidFill>
            <a:schemeClr val="accent2">
              <a:hueOff val="1221766"/>
              <a:satOff val="18340"/>
              <a:lumOff val="109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55389-BFD7-4830-BA66-48A72B2F9F44}">
      <dsp:nvSpPr>
        <dsp:cNvPr id="0" name=""/>
        <dsp:cNvSpPr/>
      </dsp:nvSpPr>
      <dsp:spPr>
        <a:xfrm>
          <a:off x="0" y="3985639"/>
          <a:ext cx="5260490" cy="796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>
              <a:latin typeface="Franklin Gothic Medium"/>
            </a:rPr>
            <a:t>Recommendations</a:t>
          </a:r>
          <a:endParaRPr lang="en-US" sz="3500" kern="1200" dirty="0">
            <a:latin typeface="Franklin Gothic Medium"/>
          </a:endParaRPr>
        </a:p>
      </dsp:txBody>
      <dsp:txXfrm>
        <a:off x="0" y="3985639"/>
        <a:ext cx="5260490" cy="796991"/>
      </dsp:txXfrm>
    </dsp:sp>
    <dsp:sp modelId="{C2F664A5-26A1-4194-BC07-B8CDBF5DAF8E}">
      <dsp:nvSpPr>
        <dsp:cNvPr id="0" name=""/>
        <dsp:cNvSpPr/>
      </dsp:nvSpPr>
      <dsp:spPr>
        <a:xfrm>
          <a:off x="0" y="4782631"/>
          <a:ext cx="5260490" cy="0"/>
        </a:xfrm>
        <a:prstGeom prst="line">
          <a:avLst/>
        </a:prstGeom>
        <a:solidFill>
          <a:schemeClr val="accent2">
            <a:hueOff val="1466119"/>
            <a:satOff val="22008"/>
            <a:lumOff val="13136"/>
            <a:alphaOff val="0"/>
          </a:schemeClr>
        </a:solidFill>
        <a:ln w="12700" cap="flat" cmpd="sng" algn="ctr">
          <a:solidFill>
            <a:schemeClr val="accent2">
              <a:hueOff val="1466119"/>
              <a:satOff val="22008"/>
              <a:lumOff val="131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5FC488-AA93-4D6F-A706-9CCD426A1C63}">
      <dsp:nvSpPr>
        <dsp:cNvPr id="0" name=""/>
        <dsp:cNvSpPr/>
      </dsp:nvSpPr>
      <dsp:spPr>
        <a:xfrm>
          <a:off x="0" y="4782631"/>
          <a:ext cx="5260490" cy="796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>
              <a:latin typeface="Franklin Gothic Medium"/>
            </a:rPr>
            <a:t>Q&amp;A</a:t>
          </a:r>
          <a:endParaRPr lang="en-US" sz="3500" kern="1200" dirty="0">
            <a:latin typeface="Franklin Gothic Medium"/>
          </a:endParaRPr>
        </a:p>
      </dsp:txBody>
      <dsp:txXfrm>
        <a:off x="0" y="4782631"/>
        <a:ext cx="5260490" cy="7969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20285-0F7C-452A-BBFD-F1CD69EDE597}">
      <dsp:nvSpPr>
        <dsp:cNvPr id="0" name=""/>
        <dsp:cNvSpPr/>
      </dsp:nvSpPr>
      <dsp:spPr>
        <a:xfrm>
          <a:off x="0" y="2724"/>
          <a:ext cx="449044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8B6AA-7565-4455-863A-F7FA17FB0EE0}">
      <dsp:nvSpPr>
        <dsp:cNvPr id="0" name=""/>
        <dsp:cNvSpPr/>
      </dsp:nvSpPr>
      <dsp:spPr>
        <a:xfrm>
          <a:off x="0" y="2724"/>
          <a:ext cx="4490447" cy="1858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latin typeface="Franklin Gothic Demi Cond"/>
            </a:rPr>
            <a:t>Alpha Vantage Stock APIs</a:t>
          </a:r>
          <a:endParaRPr lang="en-US" sz="3900" kern="1200"/>
        </a:p>
      </dsp:txBody>
      <dsp:txXfrm>
        <a:off x="0" y="2724"/>
        <a:ext cx="4490447" cy="1858284"/>
      </dsp:txXfrm>
    </dsp:sp>
    <dsp:sp modelId="{2E478BD4-1FA4-4FA5-A7BE-C45EF94DFD5F}">
      <dsp:nvSpPr>
        <dsp:cNvPr id="0" name=""/>
        <dsp:cNvSpPr/>
      </dsp:nvSpPr>
      <dsp:spPr>
        <a:xfrm>
          <a:off x="0" y="1861009"/>
          <a:ext cx="449044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4961A7-F4A9-4474-971A-A8DDD07A1357}">
      <dsp:nvSpPr>
        <dsp:cNvPr id="0" name=""/>
        <dsp:cNvSpPr/>
      </dsp:nvSpPr>
      <dsp:spPr>
        <a:xfrm>
          <a:off x="0" y="1861009"/>
          <a:ext cx="4490447" cy="1858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baseline="0">
              <a:latin typeface="Franklin Gothic Demi Cond"/>
            </a:rPr>
            <a:t>Alpha</a:t>
          </a:r>
          <a:r>
            <a:rPr lang="en-US" sz="3900" kern="1200">
              <a:latin typeface="Franklin Gothic Demi Cond"/>
            </a:rPr>
            <a:t> Vantage Economic Indicators APIs</a:t>
          </a:r>
          <a:endParaRPr lang="en-US" sz="3900" kern="1200"/>
        </a:p>
      </dsp:txBody>
      <dsp:txXfrm>
        <a:off x="0" y="1861009"/>
        <a:ext cx="4490447" cy="1858284"/>
      </dsp:txXfrm>
    </dsp:sp>
    <dsp:sp modelId="{DBFAF2B5-A574-44FD-AF0E-07E8F960C1D0}">
      <dsp:nvSpPr>
        <dsp:cNvPr id="0" name=""/>
        <dsp:cNvSpPr/>
      </dsp:nvSpPr>
      <dsp:spPr>
        <a:xfrm>
          <a:off x="0" y="3719294"/>
          <a:ext cx="449044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DE282-4647-4674-8ED8-CEBBF8AC3AE4}">
      <dsp:nvSpPr>
        <dsp:cNvPr id="0" name=""/>
        <dsp:cNvSpPr/>
      </dsp:nvSpPr>
      <dsp:spPr>
        <a:xfrm>
          <a:off x="0" y="3719294"/>
          <a:ext cx="4490447" cy="1858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latin typeface="Franklin Gothic Demi Cond"/>
            </a:rPr>
            <a:t>United States Census Bureau</a:t>
          </a:r>
        </a:p>
      </dsp:txBody>
      <dsp:txXfrm>
        <a:off x="0" y="3719294"/>
        <a:ext cx="4490447" cy="18582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20285-0F7C-452A-BBFD-F1CD69EDE597}">
      <dsp:nvSpPr>
        <dsp:cNvPr id="0" name=""/>
        <dsp:cNvSpPr/>
      </dsp:nvSpPr>
      <dsp:spPr>
        <a:xfrm>
          <a:off x="0" y="681"/>
          <a:ext cx="449044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8B6AA-7565-4455-863A-F7FA17FB0EE0}">
      <dsp:nvSpPr>
        <dsp:cNvPr id="0" name=""/>
        <dsp:cNvSpPr/>
      </dsp:nvSpPr>
      <dsp:spPr>
        <a:xfrm>
          <a:off x="0" y="681"/>
          <a:ext cx="4490447" cy="111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baseline="0"/>
            <a:t>Microsoft Azure</a:t>
          </a:r>
          <a:endParaRPr lang="en-US" sz="4800" kern="1200"/>
        </a:p>
      </dsp:txBody>
      <dsp:txXfrm>
        <a:off x="0" y="681"/>
        <a:ext cx="4490447" cy="1115788"/>
      </dsp:txXfrm>
    </dsp:sp>
    <dsp:sp modelId="{2E478BD4-1FA4-4FA5-A7BE-C45EF94DFD5F}">
      <dsp:nvSpPr>
        <dsp:cNvPr id="0" name=""/>
        <dsp:cNvSpPr/>
      </dsp:nvSpPr>
      <dsp:spPr>
        <a:xfrm>
          <a:off x="0" y="1116469"/>
          <a:ext cx="449044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4961A7-F4A9-4474-971A-A8DDD07A1357}">
      <dsp:nvSpPr>
        <dsp:cNvPr id="0" name=""/>
        <dsp:cNvSpPr/>
      </dsp:nvSpPr>
      <dsp:spPr>
        <a:xfrm>
          <a:off x="0" y="1116469"/>
          <a:ext cx="4490447" cy="111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baseline="0"/>
            <a:t>Apache Kafka</a:t>
          </a:r>
          <a:endParaRPr lang="en-US" sz="4800" kern="1200"/>
        </a:p>
      </dsp:txBody>
      <dsp:txXfrm>
        <a:off x="0" y="1116469"/>
        <a:ext cx="4490447" cy="1115788"/>
      </dsp:txXfrm>
    </dsp:sp>
    <dsp:sp modelId="{DC280C61-957C-454E-A50A-E74EFBA60056}">
      <dsp:nvSpPr>
        <dsp:cNvPr id="0" name=""/>
        <dsp:cNvSpPr/>
      </dsp:nvSpPr>
      <dsp:spPr>
        <a:xfrm>
          <a:off x="0" y="2232257"/>
          <a:ext cx="449044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D9B880-EDBE-4CEE-804C-0BF1D30FD37D}">
      <dsp:nvSpPr>
        <dsp:cNvPr id="0" name=""/>
        <dsp:cNvSpPr/>
      </dsp:nvSpPr>
      <dsp:spPr>
        <a:xfrm>
          <a:off x="0" y="2232257"/>
          <a:ext cx="4490447" cy="111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baseline="0"/>
            <a:t>SQL</a:t>
          </a:r>
          <a:endParaRPr lang="en-US" sz="4800" kern="1200"/>
        </a:p>
      </dsp:txBody>
      <dsp:txXfrm>
        <a:off x="0" y="2232257"/>
        <a:ext cx="4490447" cy="1115788"/>
      </dsp:txXfrm>
    </dsp:sp>
    <dsp:sp modelId="{99AF59E2-7EBA-4DCF-B2CF-95EBF4559EAA}">
      <dsp:nvSpPr>
        <dsp:cNvPr id="0" name=""/>
        <dsp:cNvSpPr/>
      </dsp:nvSpPr>
      <dsp:spPr>
        <a:xfrm>
          <a:off x="0" y="3348046"/>
          <a:ext cx="449044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E5C5B4-47BB-4BDB-82D2-EEA36FD491F1}">
      <dsp:nvSpPr>
        <dsp:cNvPr id="0" name=""/>
        <dsp:cNvSpPr/>
      </dsp:nvSpPr>
      <dsp:spPr>
        <a:xfrm>
          <a:off x="0" y="3348046"/>
          <a:ext cx="4490447" cy="111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baseline="0"/>
            <a:t>Python</a:t>
          </a:r>
          <a:endParaRPr lang="en-US" sz="4800" kern="1200"/>
        </a:p>
      </dsp:txBody>
      <dsp:txXfrm>
        <a:off x="0" y="3348046"/>
        <a:ext cx="4490447" cy="1115788"/>
      </dsp:txXfrm>
    </dsp:sp>
    <dsp:sp modelId="{D9462AF6-9FA0-4309-BD6C-2B91BAE5308E}">
      <dsp:nvSpPr>
        <dsp:cNvPr id="0" name=""/>
        <dsp:cNvSpPr/>
      </dsp:nvSpPr>
      <dsp:spPr>
        <a:xfrm>
          <a:off x="0" y="4463834"/>
          <a:ext cx="449044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BF7AFF-E411-4E48-985F-48A5FB30A3DD}">
      <dsp:nvSpPr>
        <dsp:cNvPr id="0" name=""/>
        <dsp:cNvSpPr/>
      </dsp:nvSpPr>
      <dsp:spPr>
        <a:xfrm>
          <a:off x="0" y="4463834"/>
          <a:ext cx="4490447" cy="111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baseline="0"/>
            <a:t>Power BI</a:t>
          </a:r>
          <a:endParaRPr lang="en-US" sz="4800" kern="1200"/>
        </a:p>
      </dsp:txBody>
      <dsp:txXfrm>
        <a:off x="0" y="4463834"/>
        <a:ext cx="4490447" cy="11157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4CE7DF-4F40-4B95-A5B9-A0D11820A955}">
      <dsp:nvSpPr>
        <dsp:cNvPr id="0" name=""/>
        <dsp:cNvSpPr/>
      </dsp:nvSpPr>
      <dsp:spPr>
        <a:xfrm>
          <a:off x="0" y="0"/>
          <a:ext cx="3457644" cy="10044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>
              <a:solidFill>
                <a:schemeClr val="tx1"/>
              </a:solidFill>
            </a:rPr>
            <a:t>Linear Regression</a:t>
          </a:r>
          <a:endParaRPr lang="en-US" sz="2800" kern="1200">
            <a:solidFill>
              <a:schemeClr val="tx1"/>
            </a:solidFill>
          </a:endParaRPr>
        </a:p>
      </dsp:txBody>
      <dsp:txXfrm>
        <a:off x="29419" y="29419"/>
        <a:ext cx="2256238" cy="945616"/>
      </dsp:txXfrm>
    </dsp:sp>
    <dsp:sp modelId="{6B4F52A3-C983-40BF-89A8-7E9AA096C432}">
      <dsp:nvSpPr>
        <dsp:cNvPr id="0" name=""/>
        <dsp:cNvSpPr/>
      </dsp:nvSpPr>
      <dsp:spPr>
        <a:xfrm>
          <a:off x="258200" y="1143962"/>
          <a:ext cx="3457644" cy="1004454"/>
        </a:xfrm>
        <a:prstGeom prst="roundRect">
          <a:avLst>
            <a:gd name="adj" fmla="val 10000"/>
          </a:avLst>
        </a:prstGeom>
        <a:solidFill>
          <a:schemeClr val="accent3">
            <a:hueOff val="380231"/>
            <a:satOff val="102"/>
            <a:lumOff val="-63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>
              <a:solidFill>
                <a:schemeClr val="tx1"/>
              </a:solidFill>
            </a:rPr>
            <a:t>LASSO CV</a:t>
          </a:r>
          <a:endParaRPr lang="en-US" sz="2800" kern="1200">
            <a:solidFill>
              <a:schemeClr val="tx1"/>
            </a:solidFill>
          </a:endParaRPr>
        </a:p>
      </dsp:txBody>
      <dsp:txXfrm>
        <a:off x="287619" y="1173381"/>
        <a:ext cx="2487709" cy="945616"/>
      </dsp:txXfrm>
    </dsp:sp>
    <dsp:sp modelId="{5863003C-62A1-4C56-9F7A-55A7C6CE120A}">
      <dsp:nvSpPr>
        <dsp:cNvPr id="0" name=""/>
        <dsp:cNvSpPr/>
      </dsp:nvSpPr>
      <dsp:spPr>
        <a:xfrm>
          <a:off x="516401" y="2283304"/>
          <a:ext cx="3457644" cy="1004454"/>
        </a:xfrm>
        <a:prstGeom prst="roundRect">
          <a:avLst>
            <a:gd name="adj" fmla="val 10000"/>
          </a:avLst>
        </a:prstGeom>
        <a:solidFill>
          <a:schemeClr val="accent3">
            <a:hueOff val="760461"/>
            <a:satOff val="204"/>
            <a:lumOff val="-12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baseline="0">
              <a:solidFill>
                <a:schemeClr val="tx1"/>
              </a:solidFill>
              <a:latin typeface="+mn-lt"/>
            </a:rPr>
            <a:t>ARIMAX</a:t>
          </a:r>
          <a:endParaRPr lang="en-US" sz="2800" b="0" kern="1200">
            <a:solidFill>
              <a:schemeClr val="tx1"/>
            </a:solidFill>
            <a:latin typeface="+mn-lt"/>
          </a:endParaRPr>
        </a:p>
      </dsp:txBody>
      <dsp:txXfrm>
        <a:off x="545820" y="2312723"/>
        <a:ext cx="2487709" cy="945616"/>
      </dsp:txXfrm>
    </dsp:sp>
    <dsp:sp modelId="{7A127735-5F06-41E7-87BB-D4E7D495EB0A}">
      <dsp:nvSpPr>
        <dsp:cNvPr id="0" name=""/>
        <dsp:cNvSpPr/>
      </dsp:nvSpPr>
      <dsp:spPr>
        <a:xfrm>
          <a:off x="774602" y="3431886"/>
          <a:ext cx="3457644" cy="1004454"/>
        </a:xfrm>
        <a:prstGeom prst="roundRect">
          <a:avLst>
            <a:gd name="adj" fmla="val 10000"/>
          </a:avLst>
        </a:prstGeom>
        <a:solidFill>
          <a:schemeClr val="accent3">
            <a:hueOff val="1140692"/>
            <a:satOff val="306"/>
            <a:lumOff val="-19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>
              <a:solidFill>
                <a:schemeClr val="tx1"/>
              </a:solidFill>
            </a:rPr>
            <a:t>SARIMAX</a:t>
          </a:r>
          <a:endParaRPr lang="en-US" sz="2800" kern="1200">
            <a:solidFill>
              <a:schemeClr val="tx1"/>
            </a:solidFill>
          </a:endParaRPr>
        </a:p>
      </dsp:txBody>
      <dsp:txXfrm>
        <a:off x="804021" y="3461305"/>
        <a:ext cx="2487709" cy="945616"/>
      </dsp:txXfrm>
    </dsp:sp>
    <dsp:sp modelId="{1C94596C-4612-44FD-853A-D516D4343B1C}">
      <dsp:nvSpPr>
        <dsp:cNvPr id="0" name=""/>
        <dsp:cNvSpPr/>
      </dsp:nvSpPr>
      <dsp:spPr>
        <a:xfrm>
          <a:off x="1032802" y="4575849"/>
          <a:ext cx="3457644" cy="1004454"/>
        </a:xfrm>
        <a:prstGeom prst="roundRect">
          <a:avLst>
            <a:gd name="adj" fmla="val 10000"/>
          </a:avLst>
        </a:prstGeom>
        <a:solidFill>
          <a:schemeClr val="accent3">
            <a:hueOff val="1520923"/>
            <a:satOff val="408"/>
            <a:lumOff val="-254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>
              <a:solidFill>
                <a:schemeClr val="tx1"/>
              </a:solidFill>
            </a:rPr>
            <a:t>LSTM</a:t>
          </a:r>
          <a:endParaRPr lang="en-US" sz="2800" kern="1200">
            <a:solidFill>
              <a:schemeClr val="tx1"/>
            </a:solidFill>
          </a:endParaRPr>
        </a:p>
      </dsp:txBody>
      <dsp:txXfrm>
        <a:off x="1062221" y="4605268"/>
        <a:ext cx="2487709" cy="945616"/>
      </dsp:txXfrm>
    </dsp:sp>
    <dsp:sp modelId="{5EA1A248-9C8E-4F12-BB7B-EDACFFE2D458}">
      <dsp:nvSpPr>
        <dsp:cNvPr id="0" name=""/>
        <dsp:cNvSpPr/>
      </dsp:nvSpPr>
      <dsp:spPr>
        <a:xfrm>
          <a:off x="2804748" y="733809"/>
          <a:ext cx="652895" cy="65289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2951649" y="733809"/>
        <a:ext cx="359093" cy="491303"/>
      </dsp:txXfrm>
    </dsp:sp>
    <dsp:sp modelId="{0D7829FA-294E-423A-A181-083DE7B34945}">
      <dsp:nvSpPr>
        <dsp:cNvPr id="0" name=""/>
        <dsp:cNvSpPr/>
      </dsp:nvSpPr>
      <dsp:spPr>
        <a:xfrm>
          <a:off x="3062949" y="1877772"/>
          <a:ext cx="652895" cy="65289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448250"/>
            <a:satOff val="-180"/>
            <a:lumOff val="-15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448250"/>
              <a:satOff val="-180"/>
              <a:lumOff val="-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3209850" y="1877772"/>
        <a:ext cx="359093" cy="491303"/>
      </dsp:txXfrm>
    </dsp:sp>
    <dsp:sp modelId="{5F6BD44D-14A5-4B73-99FF-75F4D0CDC9D2}">
      <dsp:nvSpPr>
        <dsp:cNvPr id="0" name=""/>
        <dsp:cNvSpPr/>
      </dsp:nvSpPr>
      <dsp:spPr>
        <a:xfrm>
          <a:off x="3321150" y="3004993"/>
          <a:ext cx="652895" cy="65289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896499"/>
            <a:satOff val="-359"/>
            <a:lumOff val="-31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896499"/>
              <a:satOff val="-359"/>
              <a:lumOff val="-3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3468051" y="3004993"/>
        <a:ext cx="359093" cy="491303"/>
      </dsp:txXfrm>
    </dsp:sp>
    <dsp:sp modelId="{0F885A4B-074A-49C3-A36F-AD8B5BF678E1}">
      <dsp:nvSpPr>
        <dsp:cNvPr id="0" name=""/>
        <dsp:cNvSpPr/>
      </dsp:nvSpPr>
      <dsp:spPr>
        <a:xfrm>
          <a:off x="3579350" y="4160116"/>
          <a:ext cx="652895" cy="65289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344749"/>
            <a:satOff val="-539"/>
            <a:lumOff val="-47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44749"/>
              <a:satOff val="-539"/>
              <a:lumOff val="-4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3726251" y="4160116"/>
        <a:ext cx="359093" cy="4913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3BF4F-98B4-4D34-9674-AFDBE0D87780}">
      <dsp:nvSpPr>
        <dsp:cNvPr id="0" name=""/>
        <dsp:cNvSpPr/>
      </dsp:nvSpPr>
      <dsp:spPr>
        <a:xfrm>
          <a:off x="0" y="902546"/>
          <a:ext cx="5927575" cy="166623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AB644-3627-43FF-964C-C5FF44AB5E7B}">
      <dsp:nvSpPr>
        <dsp:cNvPr id="0" name=""/>
        <dsp:cNvSpPr/>
      </dsp:nvSpPr>
      <dsp:spPr>
        <a:xfrm>
          <a:off x="504037" y="1277450"/>
          <a:ext cx="916431" cy="9164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194F6-49BA-4318-8A46-87BC9561C726}">
      <dsp:nvSpPr>
        <dsp:cNvPr id="0" name=""/>
        <dsp:cNvSpPr/>
      </dsp:nvSpPr>
      <dsp:spPr>
        <a:xfrm>
          <a:off x="1924507" y="902546"/>
          <a:ext cx="4003067" cy="1666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344" tIns="176344" rIns="176344" bIns="1763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Franklin Gothic Demi Cond"/>
            </a:rPr>
            <a:t>"Auto Regressive Integrated Moving Average with eXogenous features"</a:t>
          </a:r>
          <a:endParaRPr lang="en-US" sz="2500" kern="1200"/>
        </a:p>
      </dsp:txBody>
      <dsp:txXfrm>
        <a:off x="1924507" y="902546"/>
        <a:ext cx="4003067" cy="1666239"/>
      </dsp:txXfrm>
    </dsp:sp>
    <dsp:sp modelId="{7DCF869E-B9E0-4268-9E03-4F1FF75E6750}">
      <dsp:nvSpPr>
        <dsp:cNvPr id="0" name=""/>
        <dsp:cNvSpPr/>
      </dsp:nvSpPr>
      <dsp:spPr>
        <a:xfrm>
          <a:off x="0" y="2980431"/>
          <a:ext cx="5927575" cy="16662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4EE55C-7F0E-4566-9A06-EE73CD692C27}">
      <dsp:nvSpPr>
        <dsp:cNvPr id="0" name=""/>
        <dsp:cNvSpPr/>
      </dsp:nvSpPr>
      <dsp:spPr>
        <a:xfrm>
          <a:off x="504037" y="3360250"/>
          <a:ext cx="916431" cy="9164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66931-971A-4F2C-8642-A13F46B7F6D8}">
      <dsp:nvSpPr>
        <dsp:cNvPr id="0" name=""/>
        <dsp:cNvSpPr/>
      </dsp:nvSpPr>
      <dsp:spPr>
        <a:xfrm>
          <a:off x="1965225" y="2985346"/>
          <a:ext cx="2585972" cy="1666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344" tIns="176344" rIns="176344" bIns="176344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Franklin Gothic Demi Cond"/>
            </a:rPr>
            <a:t>Handles Non-Stationary</a:t>
          </a:r>
          <a:r>
            <a:rPr lang="en-US" sz="2500" kern="1200"/>
            <a:t> Data</a:t>
          </a:r>
        </a:p>
      </dsp:txBody>
      <dsp:txXfrm>
        <a:off x="1965225" y="2985346"/>
        <a:ext cx="2585972" cy="1666239"/>
      </dsp:txXfrm>
    </dsp:sp>
    <dsp:sp modelId="{1CDEE6A5-AAA2-44BD-B4FC-DC2F5B324880}">
      <dsp:nvSpPr>
        <dsp:cNvPr id="0" name=""/>
        <dsp:cNvSpPr/>
      </dsp:nvSpPr>
      <dsp:spPr>
        <a:xfrm>
          <a:off x="4591915" y="2985346"/>
          <a:ext cx="1335659" cy="1666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344" tIns="176344" rIns="176344" bIns="17634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Franklin Gothic Demi Cond"/>
          </a:endParaRPr>
        </a:p>
      </dsp:txBody>
      <dsp:txXfrm>
        <a:off x="4591915" y="2985346"/>
        <a:ext cx="1335659" cy="16662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3BF4F-98B4-4D34-9674-AFDBE0D87780}">
      <dsp:nvSpPr>
        <dsp:cNvPr id="0" name=""/>
        <dsp:cNvSpPr/>
      </dsp:nvSpPr>
      <dsp:spPr>
        <a:xfrm>
          <a:off x="0" y="902546"/>
          <a:ext cx="5927575" cy="166623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AB644-3627-43FF-964C-C5FF44AB5E7B}">
      <dsp:nvSpPr>
        <dsp:cNvPr id="0" name=""/>
        <dsp:cNvSpPr/>
      </dsp:nvSpPr>
      <dsp:spPr>
        <a:xfrm>
          <a:off x="504037" y="1277450"/>
          <a:ext cx="916431" cy="9164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194F6-49BA-4318-8A46-87BC9561C726}">
      <dsp:nvSpPr>
        <dsp:cNvPr id="0" name=""/>
        <dsp:cNvSpPr/>
      </dsp:nvSpPr>
      <dsp:spPr>
        <a:xfrm>
          <a:off x="1924507" y="902546"/>
          <a:ext cx="4003067" cy="1666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344" tIns="176344" rIns="176344" bIns="1763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Franklin Gothic Demi Cond"/>
            </a:rPr>
            <a:t>"Seasonal Auto Regressive Integrated Moving Average with </a:t>
          </a:r>
          <a:r>
            <a:rPr lang="en-US" sz="2500" kern="1200" err="1">
              <a:latin typeface="Franklin Gothic Demi Cond"/>
            </a:rPr>
            <a:t>eXogenous</a:t>
          </a:r>
          <a:r>
            <a:rPr lang="en-US" sz="2500" kern="1200">
              <a:latin typeface="Franklin Gothic Demi Cond"/>
            </a:rPr>
            <a:t> features"</a:t>
          </a:r>
          <a:endParaRPr lang="en-US" sz="2500" kern="1200"/>
        </a:p>
      </dsp:txBody>
      <dsp:txXfrm>
        <a:off x="1924507" y="902546"/>
        <a:ext cx="4003067" cy="1666239"/>
      </dsp:txXfrm>
    </dsp:sp>
    <dsp:sp modelId="{7DCF869E-B9E0-4268-9E03-4F1FF75E6750}">
      <dsp:nvSpPr>
        <dsp:cNvPr id="0" name=""/>
        <dsp:cNvSpPr/>
      </dsp:nvSpPr>
      <dsp:spPr>
        <a:xfrm>
          <a:off x="0" y="2985346"/>
          <a:ext cx="5927575" cy="16662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4EE55C-7F0E-4566-9A06-EE73CD692C27}">
      <dsp:nvSpPr>
        <dsp:cNvPr id="0" name=""/>
        <dsp:cNvSpPr/>
      </dsp:nvSpPr>
      <dsp:spPr>
        <a:xfrm>
          <a:off x="504037" y="3360250"/>
          <a:ext cx="916431" cy="9164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66931-971A-4F2C-8642-A13F46B7F6D8}">
      <dsp:nvSpPr>
        <dsp:cNvPr id="0" name=""/>
        <dsp:cNvSpPr/>
      </dsp:nvSpPr>
      <dsp:spPr>
        <a:xfrm>
          <a:off x="1924507" y="2985346"/>
          <a:ext cx="2667408" cy="1666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344" tIns="176344" rIns="176344" bIns="1763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Seasonality</a:t>
          </a:r>
        </a:p>
      </dsp:txBody>
      <dsp:txXfrm>
        <a:off x="1924507" y="2985346"/>
        <a:ext cx="2667408" cy="1666239"/>
      </dsp:txXfrm>
    </dsp:sp>
    <dsp:sp modelId="{1CDEE6A5-AAA2-44BD-B4FC-DC2F5B324880}">
      <dsp:nvSpPr>
        <dsp:cNvPr id="0" name=""/>
        <dsp:cNvSpPr/>
      </dsp:nvSpPr>
      <dsp:spPr>
        <a:xfrm>
          <a:off x="4591915" y="2985346"/>
          <a:ext cx="1335659" cy="1666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344" tIns="176344" rIns="176344" bIns="17634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Franklin Gothic Demi Cond"/>
          </a:endParaRPr>
        </a:p>
      </dsp:txBody>
      <dsp:txXfrm>
        <a:off x="4591915" y="2985346"/>
        <a:ext cx="1335659" cy="16662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3BF4F-98B4-4D34-9674-AFDBE0D87780}">
      <dsp:nvSpPr>
        <dsp:cNvPr id="0" name=""/>
        <dsp:cNvSpPr/>
      </dsp:nvSpPr>
      <dsp:spPr>
        <a:xfrm>
          <a:off x="0" y="677"/>
          <a:ext cx="5927575" cy="158650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AB644-3627-43FF-964C-C5FF44AB5E7B}">
      <dsp:nvSpPr>
        <dsp:cNvPr id="0" name=""/>
        <dsp:cNvSpPr/>
      </dsp:nvSpPr>
      <dsp:spPr>
        <a:xfrm>
          <a:off x="479918" y="357642"/>
          <a:ext cx="872579" cy="8725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194F6-49BA-4318-8A46-87BC9561C726}">
      <dsp:nvSpPr>
        <dsp:cNvPr id="0" name=""/>
        <dsp:cNvSpPr/>
      </dsp:nvSpPr>
      <dsp:spPr>
        <a:xfrm>
          <a:off x="1832416" y="677"/>
          <a:ext cx="4095158" cy="1586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905" tIns="167905" rIns="167905" bIns="16790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“Long Short-Term Memory”</a:t>
          </a:r>
        </a:p>
      </dsp:txBody>
      <dsp:txXfrm>
        <a:off x="1832416" y="677"/>
        <a:ext cx="4095158" cy="1586507"/>
      </dsp:txXfrm>
    </dsp:sp>
    <dsp:sp modelId="{7DCF869E-B9E0-4268-9E03-4F1FF75E6750}">
      <dsp:nvSpPr>
        <dsp:cNvPr id="0" name=""/>
        <dsp:cNvSpPr/>
      </dsp:nvSpPr>
      <dsp:spPr>
        <a:xfrm>
          <a:off x="0" y="1983812"/>
          <a:ext cx="5927575" cy="1586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4EE55C-7F0E-4566-9A06-EE73CD692C27}">
      <dsp:nvSpPr>
        <dsp:cNvPr id="0" name=""/>
        <dsp:cNvSpPr/>
      </dsp:nvSpPr>
      <dsp:spPr>
        <a:xfrm>
          <a:off x="479918" y="2340776"/>
          <a:ext cx="872579" cy="8725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66931-971A-4F2C-8642-A13F46B7F6D8}">
      <dsp:nvSpPr>
        <dsp:cNvPr id="0" name=""/>
        <dsp:cNvSpPr/>
      </dsp:nvSpPr>
      <dsp:spPr>
        <a:xfrm>
          <a:off x="1832416" y="1983812"/>
          <a:ext cx="4095158" cy="1586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905" tIns="167905" rIns="167905" bIns="16790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Franklin Gothic Demi Cond"/>
            </a:rPr>
            <a:t>Univariate or Multivariate Capabilities</a:t>
          </a:r>
        </a:p>
      </dsp:txBody>
      <dsp:txXfrm>
        <a:off x="1832416" y="1983812"/>
        <a:ext cx="4095158" cy="1586507"/>
      </dsp:txXfrm>
    </dsp:sp>
    <dsp:sp modelId="{3AF52068-15D6-414E-9B14-C8DA8F7BCDA0}">
      <dsp:nvSpPr>
        <dsp:cNvPr id="0" name=""/>
        <dsp:cNvSpPr/>
      </dsp:nvSpPr>
      <dsp:spPr>
        <a:xfrm>
          <a:off x="0" y="3966947"/>
          <a:ext cx="5927575" cy="1586507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8F286-2F1B-4EBB-8D54-6FE7DF550C16}">
      <dsp:nvSpPr>
        <dsp:cNvPr id="0" name=""/>
        <dsp:cNvSpPr/>
      </dsp:nvSpPr>
      <dsp:spPr>
        <a:xfrm>
          <a:off x="479918" y="4323911"/>
          <a:ext cx="872579" cy="8725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2A2E8-1B38-4D0B-B873-51B963180277}">
      <dsp:nvSpPr>
        <dsp:cNvPr id="0" name=""/>
        <dsp:cNvSpPr/>
      </dsp:nvSpPr>
      <dsp:spPr>
        <a:xfrm>
          <a:off x="1832416" y="3966947"/>
          <a:ext cx="2667408" cy="1586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905" tIns="167905" rIns="167905" bIns="16790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Franklin Gothic Demi Cond"/>
            </a:rPr>
            <a:t> </a:t>
          </a:r>
          <a:r>
            <a:rPr lang="en-US" sz="2500" u="none" kern="1200">
              <a:latin typeface="Franklin Gothic Demi Cond"/>
            </a:rPr>
            <a:t>Artificial</a:t>
          </a:r>
          <a:r>
            <a:rPr lang="en-US" sz="2500" u="none" kern="1200"/>
            <a:t> </a:t>
          </a:r>
          <a:r>
            <a:rPr lang="en-US" sz="2500" u="none" kern="1200">
              <a:latin typeface="Franklin Gothic Demi Cond"/>
            </a:rPr>
            <a:t>Recurrent</a:t>
          </a:r>
          <a:r>
            <a:rPr lang="en-US" sz="2500" u="none" kern="1200"/>
            <a:t> </a:t>
          </a:r>
          <a:r>
            <a:rPr lang="en-US" sz="2500" u="none" kern="1200">
              <a:latin typeface="Franklin Gothic Demi Cond"/>
            </a:rPr>
            <a:t>Neural</a:t>
          </a:r>
          <a:r>
            <a:rPr lang="en-US" sz="2500" u="none" kern="1200"/>
            <a:t> </a:t>
          </a:r>
          <a:r>
            <a:rPr lang="en-US" sz="2500" u="none" kern="1200">
              <a:latin typeface="Franklin Gothic Demi Cond"/>
            </a:rPr>
            <a:t>Network (RNN) </a:t>
          </a:r>
          <a:endParaRPr lang="en-US" sz="2500" u="none" kern="1200"/>
        </a:p>
      </dsp:txBody>
      <dsp:txXfrm>
        <a:off x="1832416" y="3966947"/>
        <a:ext cx="2667408" cy="1586507"/>
      </dsp:txXfrm>
    </dsp:sp>
    <dsp:sp modelId="{8A6094DF-D637-48D9-898E-1C8261C12B21}">
      <dsp:nvSpPr>
        <dsp:cNvPr id="0" name=""/>
        <dsp:cNvSpPr/>
      </dsp:nvSpPr>
      <dsp:spPr>
        <a:xfrm>
          <a:off x="4499825" y="3966947"/>
          <a:ext cx="1427749" cy="1586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905" tIns="167905" rIns="167905" bIns="16790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Franklin Gothic Demi Cond"/>
          </a:endParaRPr>
        </a:p>
      </dsp:txBody>
      <dsp:txXfrm>
        <a:off x="4499825" y="3966947"/>
        <a:ext cx="1427749" cy="15865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5433F-6E85-43F3-8B66-0E23A7C0B3ED}">
      <dsp:nvSpPr>
        <dsp:cNvPr id="0" name=""/>
        <dsp:cNvSpPr/>
      </dsp:nvSpPr>
      <dsp:spPr>
        <a:xfrm>
          <a:off x="0" y="637136"/>
          <a:ext cx="5927575" cy="532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0046" tIns="270764" rIns="460046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Franklin Gothic Medium"/>
            </a:rPr>
            <a:t>With over 4,100 stocks, more than 99% of stocks are US based [2]</a:t>
          </a:r>
        </a:p>
      </dsp:txBody>
      <dsp:txXfrm>
        <a:off x="0" y="637136"/>
        <a:ext cx="5927575" cy="532350"/>
      </dsp:txXfrm>
    </dsp:sp>
    <dsp:sp modelId="{A84364D6-8C89-4A60-ACCE-DEF6651C56A7}">
      <dsp:nvSpPr>
        <dsp:cNvPr id="0" name=""/>
        <dsp:cNvSpPr/>
      </dsp:nvSpPr>
      <dsp:spPr>
        <a:xfrm>
          <a:off x="296378" y="445256"/>
          <a:ext cx="4149302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834" tIns="0" rIns="156834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Franklin Gothic Medium"/>
            </a:rPr>
            <a:t>Vanguard's VTI Index can be used as a reliable US economic indicator</a:t>
          </a:r>
        </a:p>
      </dsp:txBody>
      <dsp:txXfrm>
        <a:off x="315112" y="463990"/>
        <a:ext cx="4111834" cy="346292"/>
      </dsp:txXfrm>
    </dsp:sp>
    <dsp:sp modelId="{DE18FB3A-7386-4204-8C47-152AD25E78FB}">
      <dsp:nvSpPr>
        <dsp:cNvPr id="0" name=""/>
        <dsp:cNvSpPr/>
      </dsp:nvSpPr>
      <dsp:spPr>
        <a:xfrm>
          <a:off x="0" y="1431566"/>
          <a:ext cx="5927575" cy="90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0046" tIns="270764" rIns="460046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Franklin Gothic Medium"/>
            </a:rPr>
            <a:t>Reliably predicts index price trend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Franklin Gothic Medium"/>
            </a:rPr>
            <a:t>SARIMAX has the most accurate short-term predictions (&lt;1 year) between the tested models</a:t>
          </a:r>
        </a:p>
      </dsp:txBody>
      <dsp:txXfrm>
        <a:off x="0" y="1431566"/>
        <a:ext cx="5927575" cy="900900"/>
      </dsp:txXfrm>
    </dsp:sp>
    <dsp:sp modelId="{D351531F-F0C9-4837-B36D-63EFD52A8CEF}">
      <dsp:nvSpPr>
        <dsp:cNvPr id="0" name=""/>
        <dsp:cNvSpPr/>
      </dsp:nvSpPr>
      <dsp:spPr>
        <a:xfrm>
          <a:off x="296378" y="1239686"/>
          <a:ext cx="4149302" cy="3837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834" tIns="0" rIns="156834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Franklin Gothic Medium"/>
            </a:rPr>
            <a:t>SARIMAX, ARIMA, and LSTM are all excellent models to use for predicting Vanguard's VTI stock prices [3]</a:t>
          </a:r>
        </a:p>
      </dsp:txBody>
      <dsp:txXfrm>
        <a:off x="315112" y="1258420"/>
        <a:ext cx="4111834" cy="346292"/>
      </dsp:txXfrm>
    </dsp:sp>
    <dsp:sp modelId="{4626DDBF-73C2-4FB6-8D69-97652A1C5475}">
      <dsp:nvSpPr>
        <dsp:cNvPr id="0" name=""/>
        <dsp:cNvSpPr/>
      </dsp:nvSpPr>
      <dsp:spPr>
        <a:xfrm>
          <a:off x="0" y="2594546"/>
          <a:ext cx="5927575" cy="1351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0046" tIns="270764" rIns="46004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Franklin Gothic Medium"/>
            </a:rPr>
            <a:t>Low-risk, low-reward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Franklin Gothic Medium"/>
            </a:rPr>
            <a:t>Industry with highest returns on investment:</a:t>
          </a:r>
        </a:p>
        <a:p>
          <a:pPr marL="228600" lvl="2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>
              <a:latin typeface="Franklin Gothic Medium"/>
            </a:rPr>
            <a:t>Technology and Information</a:t>
          </a:r>
          <a:r>
            <a:rPr lang="en-US" sz="1300" kern="1200">
              <a:latin typeface="Franklin Gothic Medium"/>
            </a:rPr>
            <a:t> (VGT)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Franklin Gothic Medium"/>
            </a:rPr>
            <a:t>Industry with lowest risk:</a:t>
          </a:r>
        </a:p>
        <a:p>
          <a:pPr marL="228600" lvl="2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Franklin Gothic Medium"/>
            </a:rPr>
            <a:t>Healthcare (VHT)</a:t>
          </a:r>
        </a:p>
      </dsp:txBody>
      <dsp:txXfrm>
        <a:off x="0" y="2594546"/>
        <a:ext cx="5927575" cy="1351350"/>
      </dsp:txXfrm>
    </dsp:sp>
    <dsp:sp modelId="{CA3A1036-241C-4227-9F11-618A57281215}">
      <dsp:nvSpPr>
        <dsp:cNvPr id="0" name=""/>
        <dsp:cNvSpPr/>
      </dsp:nvSpPr>
      <dsp:spPr>
        <a:xfrm>
          <a:off x="296378" y="2402666"/>
          <a:ext cx="4149302" cy="3837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834" tIns="0" rIns="156834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Franklin Gothic Medium"/>
            </a:rPr>
            <a:t>The Vanguard ETFs representing the top 5 sectors in the US</a:t>
          </a:r>
        </a:p>
      </dsp:txBody>
      <dsp:txXfrm>
        <a:off x="315112" y="2421400"/>
        <a:ext cx="4111834" cy="346292"/>
      </dsp:txXfrm>
    </dsp:sp>
    <dsp:sp modelId="{A4CBE210-C582-4090-9DC7-4275CCF3E175}">
      <dsp:nvSpPr>
        <dsp:cNvPr id="0" name=""/>
        <dsp:cNvSpPr/>
      </dsp:nvSpPr>
      <dsp:spPr>
        <a:xfrm>
          <a:off x="0" y="4207976"/>
          <a:ext cx="5927575" cy="90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0046" tIns="270764" rIns="460046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Franklin Gothic Medium"/>
            </a:rPr>
            <a:t>Unemployment rate and 10-Year Treasury Constant Maturity Rate have strong inverse correlations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Franklin Gothic Medium"/>
            </a:rPr>
            <a:t>Retail Trade had a strong correlation with all index funds</a:t>
          </a:r>
        </a:p>
      </dsp:txBody>
      <dsp:txXfrm>
        <a:off x="0" y="4207976"/>
        <a:ext cx="5927575" cy="900900"/>
      </dsp:txXfrm>
    </dsp:sp>
    <dsp:sp modelId="{DE138E04-BCE5-4301-B0C9-23CF5CA45723}">
      <dsp:nvSpPr>
        <dsp:cNvPr id="0" name=""/>
        <dsp:cNvSpPr/>
      </dsp:nvSpPr>
      <dsp:spPr>
        <a:xfrm>
          <a:off x="296378" y="4016096"/>
          <a:ext cx="4149302" cy="3837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834" tIns="0" rIns="156834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Franklin Gothic Medium"/>
            </a:rPr>
            <a:t>Correlations between top 5 sectors and economic features [3]</a:t>
          </a:r>
        </a:p>
      </dsp:txBody>
      <dsp:txXfrm>
        <a:off x="315112" y="4034830"/>
        <a:ext cx="4111834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2/17/2022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92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81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5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88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2/17/2022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636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2/17/2022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9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2/17/2022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9208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2/17/2022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3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23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2/17/2022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7514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2/17/2022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858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2/17/2022</a:t>
            </a:fld>
            <a:endParaRPr lang="en-US" spc="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87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4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kittendorf/Domestic-Stock-Market-Analysis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oney.usnews.com/funds/etfs/large-blend/vanguard-total-stock-market-etf/vti" TargetMode="External"/><Relationship Id="rId2" Type="http://schemas.openxmlformats.org/officeDocument/2006/relationships/hyperlink" Target="https://investor.vanguard.com/etf/profile/portfolio/vt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kittendorf/Domestic-Stock-Market-Analysis/blob/main/ProjectExecutiveSummary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microsoft.com/office/2018/10/relationships/comments" Target="../comments/modernComment_10A_6064504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AB945BE-B883-408E-8505-405CACCA4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72" y="0"/>
            <a:ext cx="5019463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329F3-F2A7-4EE1-90D7-79BAFC15D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5735" y="416964"/>
            <a:ext cx="5916145" cy="3812102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U.S. Stock market analysis</a:t>
            </a:r>
            <a:br>
              <a:rPr lang="en-US"/>
            </a:br>
            <a:r>
              <a:rPr lang="en-US" sz="2200">
                <a:solidFill>
                  <a:schemeClr val="bg1"/>
                </a:solidFill>
              </a:rPr>
              <a:t>Not to be taken as financial advice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741D0-EE2D-4E23-B356-655FD6D01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5734" y="4498565"/>
            <a:ext cx="5916145" cy="1344868"/>
          </a:xfrm>
        </p:spPr>
        <p:txBody>
          <a:bodyPr anchor="t">
            <a:normAutofit fontScale="92500"/>
          </a:bodyPr>
          <a:lstStyle/>
          <a:p>
            <a:pPr algn="l"/>
            <a:r>
              <a:rPr lang="en-US"/>
              <a:t>Amy </a:t>
            </a:r>
            <a:r>
              <a:rPr lang="en-US" err="1"/>
              <a:t>Yucus</a:t>
            </a:r>
            <a:r>
              <a:rPr lang="en-US"/>
              <a:t>, Annie </a:t>
            </a:r>
            <a:r>
              <a:rPr lang="en-US" err="1"/>
              <a:t>Kittendorf</a:t>
            </a:r>
            <a:r>
              <a:rPr lang="en-US"/>
              <a:t>, Dalton Bode, Theodore Korby</a:t>
            </a:r>
          </a:p>
        </p:txBody>
      </p:sp>
    </p:spTree>
    <p:extLst>
      <p:ext uri="{BB962C8B-B14F-4D97-AF65-F5344CB8AC3E}">
        <p14:creationId xmlns:p14="http://schemas.microsoft.com/office/powerpoint/2010/main" val="1181395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Financial graphs on a dark display">
            <a:extLst>
              <a:ext uri="{FF2B5EF4-FFF2-40B4-BE49-F238E27FC236}">
                <a16:creationId xmlns:a16="http://schemas.microsoft.com/office/drawing/2014/main" id="{8EFB7815-7EF8-43C9-A863-96D6D34D3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4"/>
          <a:stretch/>
        </p:blipFill>
        <p:spPr>
          <a:xfrm>
            <a:off x="0" y="9386"/>
            <a:ext cx="60944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BC7D3-3236-4B3C-9A17-3DE97E231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4628638" cy="5571066"/>
          </a:xfrm>
        </p:spPr>
        <p:txBody>
          <a:bodyPr>
            <a:normAutofit/>
          </a:bodyPr>
          <a:lstStyle/>
          <a:p>
            <a:r>
              <a:rPr lang="en-US" sz="5600"/>
              <a:t>Data Sources</a:t>
            </a:r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271D2C04-61BC-44BB-84B8-5D1CE7109D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8445375"/>
              </p:ext>
            </p:extLst>
          </p:nvPr>
        </p:nvGraphicFramePr>
        <p:xfrm>
          <a:off x="7321094" y="648234"/>
          <a:ext cx="4490447" cy="5580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2" descr="Coins outline">
            <a:extLst>
              <a:ext uri="{FF2B5EF4-FFF2-40B4-BE49-F238E27FC236}">
                <a16:creationId xmlns:a16="http://schemas.microsoft.com/office/drawing/2014/main" id="{A9F85FA2-6995-40D9-AFF9-9565DF310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 bwMode="auto">
          <a:xfrm>
            <a:off x="6352953" y="1359466"/>
            <a:ext cx="709662" cy="70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6" descr="Bar graph with upward trend with solid fill">
            <a:extLst>
              <a:ext uri="{FF2B5EF4-FFF2-40B4-BE49-F238E27FC236}">
                <a16:creationId xmlns:a16="http://schemas.microsoft.com/office/drawing/2014/main" id="{F0F5ED7D-FDA8-4093-A3BE-2667B44B7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936" r="3936"/>
          <a:stretch/>
        </p:blipFill>
        <p:spPr bwMode="auto">
          <a:xfrm>
            <a:off x="6380884" y="3074169"/>
            <a:ext cx="653799" cy="70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Briefcase with solid fill">
            <a:extLst>
              <a:ext uri="{FF2B5EF4-FFF2-40B4-BE49-F238E27FC236}">
                <a16:creationId xmlns:a16="http://schemas.microsoft.com/office/drawing/2014/main" id="{FC0AF241-4E95-41B3-9EC6-E81063B7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 bwMode="auto">
          <a:xfrm>
            <a:off x="6421748" y="4656537"/>
            <a:ext cx="640393" cy="64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629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Graph">
            <a:extLst>
              <a:ext uri="{FF2B5EF4-FFF2-40B4-BE49-F238E27FC236}">
                <a16:creationId xmlns:a16="http://schemas.microsoft.com/office/drawing/2014/main" id="{68B322F9-B39C-457E-ACEE-93E8ABE50F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4"/>
          <a:stretch/>
        </p:blipFill>
        <p:spPr>
          <a:xfrm>
            <a:off x="-27153" y="0"/>
            <a:ext cx="60944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BC7D3-3236-4B3C-9A17-3DE97E231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4628638" cy="5571066"/>
          </a:xfrm>
        </p:spPr>
        <p:txBody>
          <a:bodyPr>
            <a:normAutofit/>
          </a:bodyPr>
          <a:lstStyle/>
          <a:p>
            <a:r>
              <a:rPr lang="en-US" sz="5600"/>
              <a:t>Methods &amp; Technologies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271D2C04-61BC-44BB-84B8-5D1CE7109D5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321094" y="648234"/>
          <a:ext cx="4490447" cy="5580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2" descr="Microsoft Azure - Wikipedia">
            <a:extLst>
              <a:ext uri="{FF2B5EF4-FFF2-40B4-BE49-F238E27FC236}">
                <a16:creationId xmlns:a16="http://schemas.microsoft.com/office/drawing/2014/main" id="{A9F85FA2-6995-40D9-AFF9-9565DF310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953" y="878680"/>
            <a:ext cx="709662" cy="70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con&#10;&#10;Description automatically generated">
            <a:extLst>
              <a:ext uri="{FF2B5EF4-FFF2-40B4-BE49-F238E27FC236}">
                <a16:creationId xmlns:a16="http://schemas.microsoft.com/office/drawing/2014/main" id="{A976BE96-7031-45A7-9A61-25814AB52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761" y="1942406"/>
            <a:ext cx="518046" cy="84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6" descr="Logo&#10;&#10;Description automatically generated">
            <a:extLst>
              <a:ext uri="{FF2B5EF4-FFF2-40B4-BE49-F238E27FC236}">
                <a16:creationId xmlns:a16="http://schemas.microsoft.com/office/drawing/2014/main" id="{F0F5ED7D-FDA8-4093-A3BE-2667B44B7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45" r="53333"/>
          <a:stretch/>
        </p:blipFill>
        <p:spPr bwMode="auto">
          <a:xfrm>
            <a:off x="6380884" y="3074169"/>
            <a:ext cx="653799" cy="70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Icon&#10;&#10;Description automatically generated">
            <a:extLst>
              <a:ext uri="{FF2B5EF4-FFF2-40B4-BE49-F238E27FC236}">
                <a16:creationId xmlns:a16="http://schemas.microsoft.com/office/drawing/2014/main" id="{513AC098-669D-4054-87A3-F3990F8AC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686" y="4217487"/>
            <a:ext cx="640393" cy="64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con&#10;&#10;Description automatically generated">
            <a:extLst>
              <a:ext uri="{FF2B5EF4-FFF2-40B4-BE49-F238E27FC236}">
                <a16:creationId xmlns:a16="http://schemas.microsoft.com/office/drawing/2014/main" id="{FC0AF241-4E95-41B3-9EC6-E81063B7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677" y="5291537"/>
            <a:ext cx="640393" cy="64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289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5318E-ADE4-483A-BD32-16DCA250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736" y="640081"/>
            <a:ext cx="5916145" cy="38121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/>
              <a:t>Machine Learning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A89A51B9-9597-4960-AC35-DFD4BF19B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006" y="1622132"/>
            <a:ext cx="3386716" cy="338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02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DFB5F-E268-48DC-961B-B92191026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4628638" cy="5571066"/>
          </a:xfrm>
        </p:spPr>
        <p:txBody>
          <a:bodyPr>
            <a:normAutofit/>
          </a:bodyPr>
          <a:lstStyle/>
          <a:p>
            <a:r>
              <a:rPr lang="en-US"/>
              <a:t>Models Tested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D5F3803B-0510-4F00-8706-145B7ACD47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366963"/>
              </p:ext>
            </p:extLst>
          </p:nvPr>
        </p:nvGraphicFramePr>
        <p:xfrm>
          <a:off x="6737940" y="643467"/>
          <a:ext cx="4490447" cy="5580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5218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70F9D3-45EC-4A66-9D8B-EE620C88F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0BBBF-A80D-41B0-B138-B97E980BA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700863"/>
            <a:ext cx="4818888" cy="25868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aseline="0"/>
              <a:t>Least Squares Method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aseline="0"/>
              <a:t>Univariate or Multivariate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baseline="0"/>
              <a:t>Poor performance </a:t>
            </a:r>
            <a:r>
              <a:rPr lang="en-US" baseline="0"/>
              <a:t>with time-dependent features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8B1089-09A9-417C-B1F0-509F9A3A73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LASSO CV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778A58-4EFC-40B7-B043-8F40CA53E4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700863"/>
            <a:ext cx="4818888" cy="25868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Uses cross-validation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Multiplies weight to each feature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/>
              <a:t>Poor performance </a:t>
            </a:r>
            <a:r>
              <a:rPr lang="en-US"/>
              <a:t>with time-dependent features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79E0BD-5A64-42BD-BD65-4F27901F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Linear Regression &amp; LASSO CV</a:t>
            </a:r>
          </a:p>
        </p:txBody>
      </p:sp>
    </p:spTree>
    <p:extLst>
      <p:ext uri="{BB962C8B-B14F-4D97-AF65-F5344CB8AC3E}">
        <p14:creationId xmlns:p14="http://schemas.microsoft.com/office/powerpoint/2010/main" val="2408588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DAA4D-ECF8-42A9-B2B5-4433D025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/>
              <a:t>ARIMAX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755865-EBB6-4316-93A3-E50E45001E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859176"/>
              </p:ext>
            </p:extLst>
          </p:nvPr>
        </p:nvGraphicFramePr>
        <p:xfrm>
          <a:off x="5349973" y="651660"/>
          <a:ext cx="5927575" cy="5554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4182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DAA4D-ECF8-42A9-B2B5-4433D025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643467"/>
            <a:ext cx="3394022" cy="5552924"/>
          </a:xfrm>
        </p:spPr>
        <p:txBody>
          <a:bodyPr>
            <a:normAutofit/>
          </a:bodyPr>
          <a:lstStyle/>
          <a:p>
            <a:r>
              <a:rPr lang="en-US"/>
              <a:t>SARIMAX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755865-EBB6-4316-93A3-E50E45001E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340440"/>
              </p:ext>
            </p:extLst>
          </p:nvPr>
        </p:nvGraphicFramePr>
        <p:xfrm>
          <a:off x="5300812" y="643466"/>
          <a:ext cx="5927575" cy="5554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9972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DAA4D-ECF8-42A9-B2B5-4433D025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/>
              <a:t>LSTM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755865-EBB6-4316-93A3-E50E45001E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9890315"/>
              </p:ext>
            </p:extLst>
          </p:nvPr>
        </p:nvGraphicFramePr>
        <p:xfrm>
          <a:off x="5300812" y="643466"/>
          <a:ext cx="5927575" cy="5554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6784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B4BB6159-315E-4136-BD29-21355F9A2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" b="143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816E978-1809-4EE5-9DFC-90ECA301A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10EE9-7071-4184-A55B-2DCE39AE2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681454"/>
            <a:ext cx="10268712" cy="155089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900">
                <a:solidFill>
                  <a:srgbClr val="FFFFFF"/>
                </a:solidFill>
              </a:rPr>
              <a:t>Results and Dashboard Demo</a:t>
            </a:r>
          </a:p>
        </p:txBody>
      </p:sp>
    </p:spTree>
    <p:extLst>
      <p:ext uri="{BB962C8B-B14F-4D97-AF65-F5344CB8AC3E}">
        <p14:creationId xmlns:p14="http://schemas.microsoft.com/office/powerpoint/2010/main" val="4059788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oup of business people having a meeting - ID: 380186">
            <a:extLst>
              <a:ext uri="{FF2B5EF4-FFF2-40B4-BE49-F238E27FC236}">
                <a16:creationId xmlns:a16="http://schemas.microsoft.com/office/drawing/2014/main" id="{BD76156D-951B-439E-AF48-D60EAE8F9D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0896" b="17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816E978-1809-4EE5-9DFC-90ECA301A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1CFD2-2189-47DD-BC7B-8D4546288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681454"/>
            <a:ext cx="10268712" cy="1550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rgbClr val="FFFFFF"/>
                </a:solidFill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47945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8C16F-06E0-48BE-9C01-260E26288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4628638" cy="5571066"/>
          </a:xfrm>
        </p:spPr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54ECC7-EB9E-4ED9-B80D-2A7666D12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8783897"/>
              </p:ext>
            </p:extLst>
          </p:nvPr>
        </p:nvGraphicFramePr>
        <p:xfrm>
          <a:off x="6512230" y="643467"/>
          <a:ext cx="5260490" cy="5580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1721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407F8E-893A-48E8-84F8-19EAFF40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 sz="4100"/>
              <a:t>Conclusion</a:t>
            </a: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1BCA68A7-FD86-4FCD-ACA0-47EC7572F1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6401582"/>
              </p:ext>
            </p:extLst>
          </p:nvPr>
        </p:nvGraphicFramePr>
        <p:xfrm>
          <a:off x="5300812" y="643466"/>
          <a:ext cx="5927575" cy="5554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9016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 of people's heads and raised hands at corporate presentation with speaker and whiteboard out of focus in background">
            <a:extLst>
              <a:ext uri="{FF2B5EF4-FFF2-40B4-BE49-F238E27FC236}">
                <a16:creationId xmlns:a16="http://schemas.microsoft.com/office/drawing/2014/main" id="{8462D959-7F2D-479E-ADDD-A4936A9F90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5816E978-1809-4EE5-9DFC-90ECA301A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1533D-47AC-4160-B3B7-569A850F5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3681454"/>
            <a:ext cx="10268712" cy="1550896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C3086-9F84-4F5A-9E4D-249A6E3CA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5406886"/>
            <a:ext cx="10268712" cy="1241189"/>
          </a:xfrm>
        </p:spPr>
        <p:txBody>
          <a:bodyPr anchor="t">
            <a:noAutofit/>
          </a:bodyPr>
          <a:lstStyle/>
          <a:p>
            <a:pPr>
              <a:lnSpc>
                <a:spcPct val="91000"/>
              </a:lnSpc>
              <a:spcAft>
                <a:spcPts val="600"/>
              </a:spcAft>
            </a:pPr>
            <a:r>
              <a:rPr lang="en-US" sz="2000" spc="50"/>
              <a:t>Visit our GitHub repository for more information:</a:t>
            </a:r>
          </a:p>
          <a:p>
            <a:pPr>
              <a:lnSpc>
                <a:spcPct val="91000"/>
              </a:lnSpc>
              <a:spcAft>
                <a:spcPts val="600"/>
              </a:spcAft>
            </a:pPr>
            <a:r>
              <a:rPr lang="en-US" sz="2000" spc="50"/>
              <a:t> </a:t>
            </a:r>
            <a:r>
              <a:rPr lang="en-US" sz="2000" spc="50" err="1">
                <a:hlinkClick r:id="rId3"/>
              </a:rPr>
              <a:t>akittendorf</a:t>
            </a:r>
            <a:r>
              <a:rPr lang="en-US" sz="2000" spc="50">
                <a:hlinkClick r:id="rId3"/>
              </a:rPr>
              <a:t>/Domestic-Stock-Market-Analysis: This is a basic stock market analysis created as a capstone project for Dev10. (github.com)</a:t>
            </a:r>
            <a:endParaRPr lang="en-US" sz="2000" spc="50"/>
          </a:p>
        </p:txBody>
      </p:sp>
    </p:spTree>
    <p:extLst>
      <p:ext uri="{BB962C8B-B14F-4D97-AF65-F5344CB8AC3E}">
        <p14:creationId xmlns:p14="http://schemas.microsoft.com/office/powerpoint/2010/main" val="222756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DA36A-FA3A-4365-96A7-1197C80C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1DDD6-806C-473A-AC8D-8E36FC35D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1. </a:t>
            </a:r>
            <a:r>
              <a:rPr lang="en-US" sz="1600" i="1">
                <a:ea typeface="+mn-lt"/>
                <a:cs typeface="+mn-lt"/>
              </a:rPr>
              <a:t>Vanguard Total Stock Market ETF (VTI) - Portfolio. </a:t>
            </a:r>
            <a:r>
              <a:rPr lang="en-US" sz="1600">
                <a:ea typeface="+mn-lt"/>
                <a:cs typeface="+mn-lt"/>
              </a:rPr>
              <a:t>Vanguard. (Jan. 31, 2022). Retrieved Feb. 15, 2022, from "</a:t>
            </a:r>
            <a:r>
              <a:rPr lang="en-US" sz="1600">
                <a:ea typeface="+mn-lt"/>
                <a:cs typeface="+mn-lt"/>
                <a:hlinkClick r:id="rId2"/>
              </a:rPr>
              <a:t>https://investor.vanguard.com/etf/profile/portfolio/vti</a:t>
            </a:r>
            <a:r>
              <a:rPr lang="en-US" sz="1600">
                <a:ea typeface="+mn-lt"/>
                <a:cs typeface="+mn-lt"/>
              </a:rPr>
              <a:t>"</a:t>
            </a:r>
          </a:p>
          <a:p>
            <a:r>
              <a:rPr lang="en-US" sz="1600"/>
              <a:t>2. </a:t>
            </a:r>
            <a:r>
              <a:rPr lang="en-US" sz="1600" i="1">
                <a:ea typeface="+mn-lt"/>
                <a:cs typeface="+mn-lt"/>
              </a:rPr>
              <a:t>Vanguard Total Stock Market ETF (VTI)</a:t>
            </a:r>
            <a:r>
              <a:rPr lang="en-US" sz="1600">
                <a:ea typeface="+mn-lt"/>
                <a:cs typeface="+mn-lt"/>
              </a:rPr>
              <a:t>. U.S. News - Money. (2022). Retrieved Feb. 16, 2022, from "</a:t>
            </a:r>
            <a:r>
              <a:rPr lang="en-US" sz="1600">
                <a:ea typeface="+mn-lt"/>
                <a:cs typeface="+mn-lt"/>
                <a:hlinkClick r:id="rId3"/>
              </a:rPr>
              <a:t>https://money.usnews.com/funds/etfs/large-blend/vanguard-total-stock-market-etf/vti</a:t>
            </a:r>
            <a:r>
              <a:rPr lang="en-US" sz="1600">
                <a:ea typeface="+mn-lt"/>
                <a:cs typeface="+mn-lt"/>
              </a:rPr>
              <a:t>"</a:t>
            </a:r>
            <a:endParaRPr lang="en-US" sz="1600"/>
          </a:p>
          <a:p>
            <a:r>
              <a:rPr lang="en-US" sz="1600"/>
              <a:t>3. Project Executive Summary. (Feb. 17, 2022). Retrieved Feb. 17, 2022, from "</a:t>
            </a:r>
            <a:r>
              <a:rPr lang="en-US" sz="1600">
                <a:ea typeface="+mn-lt"/>
                <a:cs typeface="+mn-lt"/>
                <a:hlinkClick r:id="rId4"/>
              </a:rPr>
              <a:t>https://github.com/akittendorf/Domestic-Stock-Market-Analysis/blob/main/ProjectExecutiveSummary.pdf"</a:t>
            </a:r>
          </a:p>
        </p:txBody>
      </p:sp>
    </p:spTree>
    <p:extLst>
      <p:ext uri="{BB962C8B-B14F-4D97-AF65-F5344CB8AC3E}">
        <p14:creationId xmlns:p14="http://schemas.microsoft.com/office/powerpoint/2010/main" val="183108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Orange and blue flowery patterns">
            <a:extLst>
              <a:ext uri="{FF2B5EF4-FFF2-40B4-BE49-F238E27FC236}">
                <a16:creationId xmlns:a16="http://schemas.microsoft.com/office/drawing/2014/main" id="{1EB41C39-091B-4EEC-9F10-967F533E21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1620" r="-2" b="133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BDA63-A3B8-4C86-9B64-51E74A53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8998" y="2500256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chemeClr val="tx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21584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50B8-3C9A-46D2-A9B1-E018D0074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Meet the Team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CD536B1-2DA2-4C76-9E45-BFD024D41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23" t="1159" r="6395" b="3768"/>
          <a:stretch/>
        </p:blipFill>
        <p:spPr>
          <a:xfrm>
            <a:off x="957406" y="2493806"/>
            <a:ext cx="2246714" cy="240399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0B8B12-824A-4BD1-A2A8-8B5C25340B8E}"/>
              </a:ext>
            </a:extLst>
          </p:cNvPr>
          <p:cNvSpPr txBox="1"/>
          <p:nvPr/>
        </p:nvSpPr>
        <p:spPr>
          <a:xfrm>
            <a:off x="956153" y="5049480"/>
            <a:ext cx="225002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Theodore Korby</a:t>
            </a:r>
          </a:p>
          <a:p>
            <a:pPr algn="ctr"/>
            <a:r>
              <a:rPr lang="en-US" sz="1400" dirty="0"/>
              <a:t>Twin Cities Cohort</a:t>
            </a:r>
          </a:p>
          <a:p>
            <a:pPr algn="ctr"/>
            <a:r>
              <a:rPr lang="en-US" sz="1400" dirty="0"/>
              <a:t>Hamline University</a:t>
            </a:r>
          </a:p>
          <a:p>
            <a:pPr algn="ctr"/>
            <a:r>
              <a:rPr lang="en-US" sz="1400" dirty="0"/>
              <a:t>BS Applied Physics</a:t>
            </a:r>
          </a:p>
        </p:txBody>
      </p:sp>
      <p:pic>
        <p:nvPicPr>
          <p:cNvPr id="7" name="Picture 6" descr="A picture containing person, sky, person, outdoor&#10;&#10;Description automatically generated">
            <a:extLst>
              <a:ext uri="{FF2B5EF4-FFF2-40B4-BE49-F238E27FC236}">
                <a16:creationId xmlns:a16="http://schemas.microsoft.com/office/drawing/2014/main" id="{BBAE1842-37FC-4C7E-8A72-E247F95C4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" r="5009"/>
          <a:stretch/>
        </p:blipFill>
        <p:spPr>
          <a:xfrm>
            <a:off x="9451554" y="2488904"/>
            <a:ext cx="2177464" cy="2400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C8D89E-33A2-4440-81AD-4574C38BB787}"/>
              </a:ext>
            </a:extLst>
          </p:cNvPr>
          <p:cNvSpPr txBox="1"/>
          <p:nvPr/>
        </p:nvSpPr>
        <p:spPr>
          <a:xfrm>
            <a:off x="9369912" y="5049480"/>
            <a:ext cx="225910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/>
              <a:t>Amy </a:t>
            </a:r>
            <a:r>
              <a:rPr lang="en-US" dirty="0" err="1"/>
              <a:t>Yucus</a:t>
            </a:r>
            <a:endParaRPr lang="en-US" dirty="0"/>
          </a:p>
          <a:p>
            <a:pPr algn="ctr"/>
            <a:r>
              <a:rPr lang="en-US" sz="1400" dirty="0"/>
              <a:t>Milwaukee Cohort</a:t>
            </a:r>
          </a:p>
          <a:p>
            <a:pPr algn="ctr"/>
            <a:r>
              <a:rPr lang="en-US" sz="1400" dirty="0"/>
              <a:t>Texas Woman’s University</a:t>
            </a:r>
          </a:p>
          <a:p>
            <a:pPr algn="ctr"/>
            <a:r>
              <a:rPr lang="en-US" sz="1400" dirty="0"/>
              <a:t>MLS Library Science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0F9C3452-24BB-4B0D-9439-09B19046A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543" y="2492828"/>
            <a:ext cx="2244272" cy="2407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FA055F-1F7F-4091-9D32-6D7D6A5EDBA4}"/>
              </a:ext>
            </a:extLst>
          </p:cNvPr>
          <p:cNvSpPr txBox="1"/>
          <p:nvPr/>
        </p:nvSpPr>
        <p:spPr>
          <a:xfrm>
            <a:off x="6643937" y="5053083"/>
            <a:ext cx="223346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Annie </a:t>
            </a:r>
            <a:r>
              <a:rPr lang="en-US" dirty="0" err="1"/>
              <a:t>Kittendorf</a:t>
            </a:r>
            <a:br>
              <a:rPr lang="en-US" dirty="0"/>
            </a:br>
            <a:r>
              <a:rPr lang="en-US" sz="1400" dirty="0"/>
              <a:t>Milwaukee Cohort</a:t>
            </a:r>
            <a:endParaRPr lang="en-US" dirty="0"/>
          </a:p>
          <a:p>
            <a:pPr algn="ctr"/>
            <a:r>
              <a:rPr lang="en-US" sz="1400" dirty="0"/>
              <a:t>University of Michigan </a:t>
            </a:r>
          </a:p>
          <a:p>
            <a:pPr algn="ctr"/>
            <a:r>
              <a:rPr lang="en-US" sz="1400" dirty="0"/>
              <a:t>BS Biopsychology, Cognition and Neuroscience &amp; Evolutionary Anthropology</a:t>
            </a:r>
          </a:p>
        </p:txBody>
      </p:sp>
      <p:pic>
        <p:nvPicPr>
          <p:cNvPr id="6" name="Picture 9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0CDA9453-6E3B-44FC-92BE-6198B93E76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81" t="8355" r="-1067" b="7706"/>
          <a:stretch/>
        </p:blipFill>
        <p:spPr>
          <a:xfrm rot="16200000">
            <a:off x="3637429" y="2568091"/>
            <a:ext cx="2469381" cy="22407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8D2535-4335-450C-8059-A67E363B250B}"/>
              </a:ext>
            </a:extLst>
          </p:cNvPr>
          <p:cNvSpPr txBox="1"/>
          <p:nvPr/>
        </p:nvSpPr>
        <p:spPr>
          <a:xfrm>
            <a:off x="3683819" y="5068528"/>
            <a:ext cx="2374490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Dalton Bode</a:t>
            </a:r>
          </a:p>
          <a:p>
            <a:pPr algn="ctr"/>
            <a:r>
              <a:rPr lang="en-US" sz="1400" dirty="0"/>
              <a:t>Milwaukee Cohort</a:t>
            </a:r>
          </a:p>
          <a:p>
            <a:pPr algn="ctr"/>
            <a:r>
              <a:rPr lang="en-US" sz="1400" dirty="0"/>
              <a:t>Arizona State University</a:t>
            </a:r>
          </a:p>
          <a:p>
            <a:pPr algn="ctr"/>
            <a:r>
              <a:rPr lang="en-US" sz="1400" dirty="0"/>
              <a:t>MS Nanophysics</a:t>
            </a:r>
          </a:p>
        </p:txBody>
      </p:sp>
    </p:spTree>
    <p:extLst>
      <p:ext uri="{BB962C8B-B14F-4D97-AF65-F5344CB8AC3E}">
        <p14:creationId xmlns:p14="http://schemas.microsoft.com/office/powerpoint/2010/main" val="931204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Financial graphs on a dark display">
            <a:extLst>
              <a:ext uri="{FF2B5EF4-FFF2-40B4-BE49-F238E27FC236}">
                <a16:creationId xmlns:a16="http://schemas.microsoft.com/office/drawing/2014/main" id="{6BC878D7-D9DB-405A-83DB-B1979C47F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3"/>
            <a:ext cx="4801741" cy="68479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2CCE3-3F07-4573-9855-B4CF25DB7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009" y="471714"/>
            <a:ext cx="4500737" cy="716644"/>
          </a:xfrm>
        </p:spPr>
        <p:txBody>
          <a:bodyPr>
            <a:normAutofit fontScale="90000"/>
          </a:bodyPr>
          <a:lstStyle/>
          <a:p>
            <a:r>
              <a:rPr lang="en-US" sz="4600"/>
              <a:t>Project Focus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27FA3-6894-465C-8559-9DA607B39BF9}"/>
              </a:ext>
            </a:extLst>
          </p:cNvPr>
          <p:cNvSpPr txBox="1"/>
          <p:nvPr/>
        </p:nvSpPr>
        <p:spPr>
          <a:xfrm>
            <a:off x="5223329" y="2084614"/>
            <a:ext cx="6528552" cy="3951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/>
              <a:buChar char="•"/>
            </a:pPr>
            <a:r>
              <a:rPr lang="en-US" sz="2400" cap="all" dirty="0">
                <a:solidFill>
                  <a:schemeClr val="bg1"/>
                </a:solidFill>
                <a:ea typeface="+mn-lt"/>
                <a:cs typeface="+mn-lt"/>
              </a:rPr>
              <a:t>Examine the US domestic stock market and its top 5 sectors as represented by Vanguard index ETFs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800100" lvl="1" indent="-3429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/>
              <a:buChar char="•"/>
            </a:pPr>
            <a:r>
              <a:rPr lang="en-US" sz="2400" cap="all" dirty="0">
                <a:solidFill>
                  <a:schemeClr val="bg1"/>
                </a:solidFill>
                <a:ea typeface="+mn-lt"/>
                <a:cs typeface="+mn-lt"/>
              </a:rPr>
              <a:t>Predictive analysis</a:t>
            </a:r>
          </a:p>
          <a:p>
            <a:pPr marL="1257300" lvl="2" indent="-3429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/>
              <a:buChar char="•"/>
            </a:pPr>
            <a:r>
              <a:rPr lang="en-US" sz="2400" cap="all" dirty="0">
                <a:solidFill>
                  <a:schemeClr val="bg1"/>
                </a:solidFill>
                <a:ea typeface="+mn-lt"/>
                <a:cs typeface="+mn-lt"/>
              </a:rPr>
              <a:t>Time Series ML Models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/>
              <a:buChar char="•"/>
            </a:pPr>
            <a:r>
              <a:rPr lang="en-US" sz="2400" cap="all" dirty="0">
                <a:solidFill>
                  <a:schemeClr val="bg1"/>
                </a:solidFill>
                <a:ea typeface="+mn-lt"/>
                <a:cs typeface="+mn-lt"/>
              </a:rPr>
              <a:t>data analysis – Feature Trends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</a:pPr>
            <a:endParaRPr lang="en-US" sz="2400" cap="all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/>
              <a:buChar char="•"/>
            </a:pPr>
            <a:endParaRPr lang="en-US" sz="2400" cap="all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1972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2BAD-4355-4A13-A9D5-8DDBDEBC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7ECA2-28DF-417E-AE4D-D4591865E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dirty="0"/>
              <a:t>How do historical market prices compare to historical national revenue?</a:t>
            </a:r>
            <a:endParaRPr lang="en-US" dirty="0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 Which economic features are the most correlated to index prices?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 How does investment risk vary across sectors?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 How does return on investment vary across sectors?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 How do different machine learning algorithms compare when modeling the domestic stock market?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47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5F5F2-D1CE-40B9-93D2-0D727DB9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>
            <a:normAutofit/>
          </a:bodyPr>
          <a:lstStyle/>
          <a:p>
            <a:r>
              <a:rPr lang="en-US" sz="4600">
                <a:solidFill>
                  <a:schemeClr val="tx1"/>
                </a:solidFill>
              </a:rPr>
              <a:t>Vanguard Total Stock Market Index Fund(VTI)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378A9-C85D-4AB8-A257-2CD7260BA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9391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Why VTI?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sz="1700" dirty="0"/>
              <a:t>Vast majority of portfolio is US-based stocks (&gt;99%)</a:t>
            </a:r>
            <a:r>
              <a:rPr lang="en-US" sz="1700" baseline="30000" dirty="0"/>
              <a:t>2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sz="1700" dirty="0"/>
              <a:t>Contains stocks in numerous industries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What is VTI?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sz="1700" dirty="0"/>
              <a:t>Index Fund started in 2001 by Vanguard Equity Index Group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sz="1700" dirty="0"/>
              <a:t>Currently encompasses over 4,100 stocks in portfolio</a:t>
            </a:r>
            <a:endParaRPr lang="en-US" sz="1200" baseline="30000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sz="1700" b="1" dirty="0"/>
              <a:t>Total</a:t>
            </a:r>
            <a:r>
              <a:rPr lang="en-US" sz="1700" dirty="0"/>
              <a:t> Stock Market ETF for stocks of all sizes on NYSE and Nasdaq</a:t>
            </a:r>
            <a:r>
              <a:rPr lang="en-US" sz="1700" baseline="30000" dirty="0"/>
              <a:t>1</a:t>
            </a:r>
            <a:endParaRPr lang="en-US" sz="1700" b="0" baseline="30000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endParaRPr lang="en-US" sz="1700" baseline="30000"/>
          </a:p>
        </p:txBody>
      </p:sp>
      <p:pic>
        <p:nvPicPr>
          <p:cNvPr id="5" name="Picture 4" descr="Orange and blue numbers and graphs">
            <a:extLst>
              <a:ext uri="{FF2B5EF4-FFF2-40B4-BE49-F238E27FC236}">
                <a16:creationId xmlns:a16="http://schemas.microsoft.com/office/drawing/2014/main" id="{7848C12C-7A10-4C9D-A4A8-3D871D89FA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38" r="24211" b="7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86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Office building overlayed with stock market graphs">
            <a:extLst>
              <a:ext uri="{FF2B5EF4-FFF2-40B4-BE49-F238E27FC236}">
                <a16:creationId xmlns:a16="http://schemas.microsoft.com/office/drawing/2014/main" id="{20FE4297-E457-477F-AC60-5FA4F479D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6" r="-87"/>
          <a:stretch/>
        </p:blipFill>
        <p:spPr>
          <a:xfrm>
            <a:off x="10510" y="0"/>
            <a:ext cx="5090604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30520B-4B4F-4881-9FEF-371D16D15B57}"/>
              </a:ext>
            </a:extLst>
          </p:cNvPr>
          <p:cNvSpPr txBox="1"/>
          <p:nvPr/>
        </p:nvSpPr>
        <p:spPr>
          <a:xfrm>
            <a:off x="5223329" y="2084614"/>
            <a:ext cx="622662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cap="all">
                <a:solidFill>
                  <a:srgbClr val="FFFFFF"/>
                </a:solidFill>
                <a:latin typeface="Franklin Gothic Demi Cond"/>
              </a:rPr>
              <a:t>Vanguard information technology index fund (VGT)</a:t>
            </a:r>
          </a:p>
          <a:p>
            <a:pPr marL="342900" indent="-342900">
              <a:buFont typeface="Arial"/>
              <a:buChar char="•"/>
            </a:pPr>
            <a:r>
              <a:rPr lang="en-US" sz="2400" cap="all">
                <a:solidFill>
                  <a:srgbClr val="FFFFFF"/>
                </a:solidFill>
                <a:latin typeface="Franklin Gothic Demi Cond"/>
              </a:rPr>
              <a:t>Vanguard consumer discretionary index fund (VCR)</a:t>
            </a:r>
          </a:p>
          <a:p>
            <a:pPr marL="342900" indent="-342900">
              <a:buFont typeface="Arial"/>
              <a:buChar char="•"/>
            </a:pPr>
            <a:r>
              <a:rPr lang="en-US" sz="2400" cap="all">
                <a:solidFill>
                  <a:srgbClr val="FFFFFF"/>
                </a:solidFill>
                <a:latin typeface="Franklin Gothic Demi Cond"/>
              </a:rPr>
              <a:t>Vanguard health care index fund (VHT)</a:t>
            </a:r>
          </a:p>
          <a:p>
            <a:pPr marL="342900" indent="-342900">
              <a:buFont typeface="Arial"/>
              <a:buChar char="•"/>
            </a:pPr>
            <a:r>
              <a:rPr lang="en-US" sz="2400" cap="all">
                <a:solidFill>
                  <a:srgbClr val="FFFFFF"/>
                </a:solidFill>
                <a:latin typeface="Franklin Gothic Demi Cond"/>
              </a:rPr>
              <a:t>Vanguard financials index fund (</a:t>
            </a:r>
            <a:r>
              <a:rPr lang="en-US" sz="2400" cap="all" err="1">
                <a:solidFill>
                  <a:srgbClr val="FFFFFF"/>
                </a:solidFill>
                <a:latin typeface="Franklin Gothic Demi Cond"/>
              </a:rPr>
              <a:t>vfh</a:t>
            </a:r>
            <a:r>
              <a:rPr lang="en-US" sz="2400" cap="all">
                <a:solidFill>
                  <a:srgbClr val="FFFFFF"/>
                </a:solidFill>
                <a:latin typeface="Franklin Gothic Demi Cond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400" cap="all">
                <a:solidFill>
                  <a:srgbClr val="FFFFFF"/>
                </a:solidFill>
                <a:latin typeface="Franklin Gothic Demi Cond"/>
              </a:rPr>
              <a:t>Vanguard industrials index fund (vis)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98E890-4C33-4097-8883-79246EA43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009" y="471714"/>
            <a:ext cx="4500737" cy="716644"/>
          </a:xfrm>
        </p:spPr>
        <p:txBody>
          <a:bodyPr>
            <a:normAutofit fontScale="90000"/>
          </a:bodyPr>
          <a:lstStyle/>
          <a:p>
            <a:r>
              <a:rPr lang="en-US" sz="4600"/>
              <a:t>Sector funds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96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person writing in notebook while typing on a laptop">
            <a:extLst>
              <a:ext uri="{FF2B5EF4-FFF2-40B4-BE49-F238E27FC236}">
                <a16:creationId xmlns:a16="http://schemas.microsoft.com/office/drawing/2014/main" id="{648043D9-B5FA-477E-BB07-9ECD6D6969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9" b="630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816E978-1809-4EE5-9DFC-90ECA301A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871E7-AA6A-440F-8A3B-D900387D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681454"/>
            <a:ext cx="10268712" cy="1550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rgbClr val="FFFFFF"/>
                </a:solidFill>
              </a:rPr>
              <a:t>Research Process</a:t>
            </a:r>
          </a:p>
        </p:txBody>
      </p:sp>
    </p:spTree>
    <p:extLst>
      <p:ext uri="{BB962C8B-B14F-4D97-AF65-F5344CB8AC3E}">
        <p14:creationId xmlns:p14="http://schemas.microsoft.com/office/powerpoint/2010/main" val="1193284106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LightSeedRightStep">
      <a:dk1>
        <a:srgbClr val="000000"/>
      </a:dk1>
      <a:lt1>
        <a:srgbClr val="FFFFFF"/>
      </a:lt1>
      <a:dk2>
        <a:srgbClr val="242F41"/>
      </a:dk2>
      <a:lt2>
        <a:srgbClr val="E8E2E4"/>
      </a:lt2>
      <a:accent1>
        <a:srgbClr val="54B190"/>
      </a:accent1>
      <a:accent2>
        <a:srgbClr val="4EAFB5"/>
      </a:accent2>
      <a:accent3>
        <a:srgbClr val="69A7DD"/>
      </a:accent3>
      <a:accent4>
        <a:srgbClr val="5E6CDB"/>
      </a:accent4>
      <a:accent5>
        <a:srgbClr val="9A7BE1"/>
      </a:accent5>
      <a:accent6>
        <a:srgbClr val="B85EDB"/>
      </a:accent6>
      <a:hlink>
        <a:srgbClr val="AE6982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JuxtaposeVTI</vt:lpstr>
      <vt:lpstr>U.S. Stock market analysis Not to be taken as financial advice</vt:lpstr>
      <vt:lpstr>Overview</vt:lpstr>
      <vt:lpstr>Introduction</vt:lpstr>
      <vt:lpstr>Meet the Team</vt:lpstr>
      <vt:lpstr>Project Focus</vt:lpstr>
      <vt:lpstr>Exploratory Questions</vt:lpstr>
      <vt:lpstr>Vanguard Total Stock Market Index Fund(VTI)</vt:lpstr>
      <vt:lpstr>Sector funds</vt:lpstr>
      <vt:lpstr>Research Process</vt:lpstr>
      <vt:lpstr>Data Sources</vt:lpstr>
      <vt:lpstr>Methods &amp; Technologies</vt:lpstr>
      <vt:lpstr>Machine Learning</vt:lpstr>
      <vt:lpstr>Models Tested</vt:lpstr>
      <vt:lpstr>Linear Regression &amp; LASSO CV</vt:lpstr>
      <vt:lpstr>ARIMAX</vt:lpstr>
      <vt:lpstr>SARIMAX</vt:lpstr>
      <vt:lpstr>LSTM</vt:lpstr>
      <vt:lpstr>Results and Dashboard Demo</vt:lpstr>
      <vt:lpstr>recommendations</vt:lpstr>
      <vt:lpstr>Conclusion</vt:lpstr>
      <vt:lpstr>Questions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Yucus</dc:creator>
  <cp:revision>326</cp:revision>
  <dcterms:created xsi:type="dcterms:W3CDTF">2022-02-14T15:53:08Z</dcterms:created>
  <dcterms:modified xsi:type="dcterms:W3CDTF">2022-02-17T22:47:34Z</dcterms:modified>
</cp:coreProperties>
</file>